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sv-SE"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 name="Shape 42"/>
        <p:cNvGrpSpPr/>
        <p:nvPr/>
      </p:nvGrpSpPr>
      <p:grpSpPr>
        <a:xfrm>
          <a:off x="0" y="0"/>
          <a:ext cx="0" cy="0"/>
          <a:chOff x="0" y="0"/>
          <a:chExt cx="0" cy="0"/>
        </a:xfrm>
      </p:grpSpPr>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 name="Shape 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På moderkortet så finns det ett par viktiga delar. Sett här så har vi en GPS modul. </a:t>
            </a:r>
          </a:p>
          <a:p>
            <a:pPr lvl="0">
              <a:spcBef>
                <a:spcPts val="0"/>
              </a:spcBef>
              <a:buNone/>
            </a:pPr>
            <a:r>
              <a:rPr lang="sv-SE"/>
              <a:t>GPS modulen ger oss möjligheten att under seglingens gång logga data om vart ute på vattnet vi befinner oss.</a:t>
            </a:r>
          </a:p>
          <a:p>
            <a:pPr lvl="0">
              <a:spcBef>
                <a:spcPts val="0"/>
              </a:spcBef>
              <a:buNone/>
            </a:pPr>
            <a:r>
              <a:t/>
            </a:r>
            <a:endParaRPr/>
          </a:p>
          <a:p>
            <a:pPr lvl="0">
              <a:spcBef>
                <a:spcPts val="0"/>
              </a:spcBef>
              <a:buNone/>
            </a:pPr>
            <a:r>
              <a:rPr lang="sv-SE"/>
              <a:t>Sen har vi en så kallad “IMU” vilket står för Inertial Measurement Unit. Det är ett litet chip som gör det möjligt att mäta acceleration samt rotation i tre dimensioner.</a:t>
            </a:r>
          </a:p>
          <a:p>
            <a:pPr lvl="0">
              <a:spcBef>
                <a:spcPts val="0"/>
              </a:spcBef>
              <a:buNone/>
            </a:pPr>
            <a:r>
              <a:rPr lang="sv-SE"/>
              <a:t>Med IMUn så kan vi då till exempel spara data på hur mycket båten lutar i sidled. Utöver det här så kan man även i mjukvara kombinera datan från IMUn och GPSen.</a:t>
            </a:r>
          </a:p>
          <a:p>
            <a:pPr lvl="0">
              <a:spcBef>
                <a:spcPts val="0"/>
              </a:spcBef>
              <a:buNone/>
            </a:pPr>
            <a:r>
              <a:rPr lang="sv-SE"/>
              <a:t>Då man kombinerar datan så ger det oss en ökad precision på positionsmätningar, jämfört med då man bara använder GPS. Så det finns klara fördelar med att ha med båda två på samma kort.</a:t>
            </a:r>
          </a:p>
          <a:p>
            <a:pPr lvl="0">
              <a:spcBef>
                <a:spcPts val="0"/>
              </a:spcBef>
              <a:buNone/>
            </a:pPr>
            <a:r>
              <a:t/>
            </a:r>
            <a:endParaRPr/>
          </a:p>
          <a:p>
            <a:pPr lvl="0">
              <a:spcBef>
                <a:spcPts val="0"/>
              </a:spcBef>
              <a:buNone/>
            </a:pPr>
            <a:r>
              <a:rPr lang="sv-SE"/>
              <a:t>Inom projektet så hade vi ett behov av att mäta vilket höjdläge centerbordet är i. </a:t>
            </a:r>
          </a:p>
          <a:p>
            <a:pPr lvl="0">
              <a:spcBef>
                <a:spcPts val="0"/>
              </a:spcBef>
              <a:buNone/>
            </a:pPr>
            <a:r>
              <a:rPr lang="sv-SE"/>
              <a:t>För att göra detta så har vi ett konstruerat en lösning som använder sig av optosensorer.</a:t>
            </a:r>
          </a:p>
          <a:p>
            <a:pPr lvl="0">
              <a:spcBef>
                <a:spcPts val="0"/>
              </a:spcBef>
              <a:buNone/>
            </a:pPr>
            <a:r>
              <a:t/>
            </a:r>
            <a:endParaRPr/>
          </a:p>
        </p:txBody>
      </p:sp>
      <p:sp>
        <p:nvSpPr>
          <p:cNvPr id="122" name="Shape 1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En optosensor är då en givare som skickar iväg infrarött ljus och mäter sedan intensiteten av det reflekterade ljuset. </a:t>
            </a:r>
          </a:p>
          <a:p>
            <a:pPr lvl="0">
              <a:spcBef>
                <a:spcPts val="0"/>
              </a:spcBef>
              <a:buNone/>
            </a:pPr>
            <a:r>
              <a:rPr lang="sv-SE"/>
              <a:t>Beroende på vad för yta ljuset träffar så ändras intensiteten av reflektionen. Till exempel om ytan är en</a:t>
            </a:r>
          </a:p>
          <a:p>
            <a:pPr lvl="0">
              <a:spcBef>
                <a:spcPts val="0"/>
              </a:spcBef>
              <a:buNone/>
            </a:pPr>
            <a:r>
              <a:rPr lang="sv-SE"/>
              <a:t>svart tejpbit så reflekteras mindre ljus än då man jämför med en yta av bar metall.</a:t>
            </a:r>
          </a:p>
          <a:p>
            <a:pPr lvl="0" rtl="0">
              <a:spcBef>
                <a:spcPts val="0"/>
              </a:spcBef>
              <a:buNone/>
            </a:pPr>
            <a:r>
              <a:t/>
            </a:r>
            <a:endParaRPr/>
          </a:p>
          <a:p>
            <a:pPr lvl="0">
              <a:spcBef>
                <a:spcPts val="0"/>
              </a:spcBef>
              <a:buNone/>
            </a:pPr>
            <a:r>
              <a:rPr lang="sv-SE"/>
              <a:t>Vad detta innebär är att vi kan detektera ifall en svart tejpbit passerar sensorn eller inte</a:t>
            </a:r>
            <a:r>
              <a:rPr lang="sv-SE"/>
              <a:t>.</a:t>
            </a:r>
          </a:p>
          <a:p>
            <a:pPr lvl="0">
              <a:spcBef>
                <a:spcPts val="0"/>
              </a:spcBef>
              <a:buNone/>
            </a:pPr>
            <a:r>
              <a:rPr lang="sv-SE"/>
              <a:t>Så vad vi har gjort är att vi har fäst tejpbitar på kända avstånd från varandra på centerbordet.</a:t>
            </a:r>
          </a:p>
          <a:p>
            <a:pPr lvl="0">
              <a:spcBef>
                <a:spcPts val="0"/>
              </a:spcBef>
              <a:buNone/>
            </a:pPr>
            <a:r>
              <a:rPr lang="sv-SE"/>
              <a:t>När centerbordet då höjs eller sänks så passerar dessa tejpbitar framför optosensorn. </a:t>
            </a:r>
          </a:p>
          <a:p>
            <a:pPr lvl="0">
              <a:spcBef>
                <a:spcPts val="0"/>
              </a:spcBef>
              <a:buNone/>
            </a:pPr>
            <a:r>
              <a:rPr lang="sv-SE"/>
              <a:t>Genom att räkna antalet tejpbitar som passerat sensorn så kan vi då uppskatta vilket höjdläge centerbordet är på.</a:t>
            </a:r>
          </a:p>
        </p:txBody>
      </p:sp>
      <p:sp>
        <p:nvSpPr>
          <p:cNvPr id="135" name="Shape 1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På centerbord noden så har vi en trycksensor som används för att mäta tryckskillnaden mellan de två sidorna på centerbordet.</a:t>
            </a:r>
          </a:p>
          <a:p>
            <a:pPr lvl="0">
              <a:spcBef>
                <a:spcPts val="0"/>
              </a:spcBef>
              <a:buNone/>
            </a:pPr>
            <a:r>
              <a:rPr lang="sv-SE"/>
              <a:t>Trycksensorn mäter då trycket i två plastslangar som är dragna på insidan av centerbordet. </a:t>
            </a:r>
          </a:p>
          <a:p>
            <a:pPr lvl="0">
              <a:spcBef>
                <a:spcPts val="0"/>
              </a:spcBef>
              <a:buClr>
                <a:schemeClr val="dk1"/>
              </a:buClr>
              <a:buSzPct val="91666"/>
              <a:buFont typeface="Arial"/>
              <a:buNone/>
            </a:pPr>
            <a:r>
              <a:rPr lang="sv-SE"/>
              <a:t>Plastslangarna har öppningar längst ned på centerbordet. Detta gör så att vi kan mäta tryckdifferensen på centerbordet under vattenytan.</a:t>
            </a:r>
          </a:p>
        </p:txBody>
      </p:sp>
      <p:sp>
        <p:nvSpPr>
          <p:cNvPr id="145" name="Shape 14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Eftersom centerbordet är ihåligt så det finns det utrymme att bygga in elektroniken, vilket är det vi har gjort.</a:t>
            </a:r>
          </a:p>
          <a:p>
            <a:pPr lvl="0">
              <a:spcBef>
                <a:spcPts val="0"/>
              </a:spcBef>
              <a:buNone/>
            </a:pPr>
            <a:r>
              <a:rPr lang="sv-SE"/>
              <a:t>Men på grund av att det är lite ont om plats så har vi varit tvungna att dimensionera och 3d skriva våran egen låda.</a:t>
            </a:r>
          </a:p>
        </p:txBody>
      </p:sp>
      <p:sp>
        <p:nvSpPr>
          <p:cNvPr id="154" name="Shape 15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Här är en bättre bild på den 3d skrivna lådan.</a:t>
            </a:r>
          </a:p>
        </p:txBody>
      </p:sp>
      <p:sp>
        <p:nvSpPr>
          <p:cNvPr id="163" name="Shape 16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Rodret har krävt en annan design lösning. Eftersom rodret inte är ihåligt så fungerar inte lösningen som användes för centerbordet. </a:t>
            </a:r>
          </a:p>
          <a:p>
            <a:pPr lvl="0">
              <a:spcBef>
                <a:spcPts val="0"/>
              </a:spcBef>
              <a:buNone/>
            </a:pPr>
            <a:r>
              <a:rPr lang="sv-SE"/>
              <a:t>Så vi kan inte använda oss av samma tryckgivare. För att mäta trycket på rodret så använder vi istället töjningsgivare.</a:t>
            </a:r>
          </a:p>
        </p:txBody>
      </p:sp>
      <p:sp>
        <p:nvSpPr>
          <p:cNvPr id="171" name="Shape 1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Ett annat sätt att mäta tryck på är att kolla på hur rodret böjs av tryckskillnader i vattnet. Då rodret böjs av trycket så blir ena sidan lite lite längre än den andra. Denna minimala längdskillnad går faktiskt att mäta med en töjningsgivare. Detta ger oss då ett indirekt sätt att mäta tryckskillnaden på när vi monterar töjningsgivare på utsidan av rodret.</a:t>
            </a:r>
          </a:p>
        </p:txBody>
      </p:sp>
      <p:sp>
        <p:nvSpPr>
          <p:cNvPr id="179" name="Shape 17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sv-SE"/>
              <a:t>Det var då en kort genomgång om hårdvaran i systemet, nu över till Björn för att prata om hur systemet fungerar på mjukvaru nivån.</a:t>
            </a:r>
          </a:p>
        </p:txBody>
      </p:sp>
      <p:sp>
        <p:nvSpPr>
          <p:cNvPr id="188" name="Shape 18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Hårdvara som vi programmerar emot</a:t>
            </a:r>
          </a:p>
          <a:p>
            <a:pPr lvl="0">
              <a:spcBef>
                <a:spcPts val="0"/>
              </a:spcBef>
              <a:buNone/>
            </a:pPr>
            <a:r>
              <a:rPr lang="sv-SE"/>
              <a:t>HAL - Används för att ta bort komplexiteten med att använda olika hårdvara, t.ex. annan processor</a:t>
            </a:r>
          </a:p>
          <a:p>
            <a:pPr lvl="0">
              <a:spcBef>
                <a:spcPts val="0"/>
              </a:spcBef>
              <a:buNone/>
            </a:pPr>
            <a:r>
              <a:rPr lang="sv-SE"/>
              <a:t>Felhantering - Upptäcka kortslutningar, trasiga ledningar, och timeouts för kommunikationen, t.ex. om en nod får slut på batteri och inte går att ansluta till så fastnar vi inte där utan fortsätter efter en liten tid.</a:t>
            </a:r>
          </a:p>
          <a:p>
            <a:pPr lvl="0">
              <a:spcBef>
                <a:spcPts val="0"/>
              </a:spcBef>
              <a:buNone/>
            </a:pPr>
            <a:r>
              <a:rPr lang="sv-SE"/>
              <a:t>Cykliskt beteende - </a:t>
            </a:r>
          </a:p>
          <a:p>
            <a:pPr lvl="0">
              <a:spcBef>
                <a:spcPts val="0"/>
              </a:spcBef>
              <a:buNone/>
            </a:pPr>
            <a:r>
              <a:rPr lang="sv-SE"/>
              <a:t>Behov - Spara energi bara på när vi hämtar data</a:t>
            </a:r>
          </a:p>
          <a:p>
            <a:pPr lvl="0">
              <a:spcBef>
                <a:spcPts val="0"/>
              </a:spcBef>
              <a:buNone/>
            </a:pPr>
            <a:r>
              <a:rPr lang="sv-SE"/>
              <a:t>Reaktiv - Vakna när ansluten </a:t>
            </a:r>
          </a:p>
          <a:p>
            <a:pPr lvl="0">
              <a:spcBef>
                <a:spcPts val="0"/>
              </a:spcBef>
              <a:buNone/>
            </a:pPr>
            <a:r>
              <a:rPr lang="sv-SE"/>
              <a:t>Utbyggbart - Lätt att lägga till nya noder</a:t>
            </a:r>
          </a:p>
        </p:txBody>
      </p:sp>
      <p:sp>
        <p:nvSpPr>
          <p:cNvPr id="195" name="Shape 19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Firtående - Inte beroende av någon annan modul</a:t>
            </a:r>
          </a:p>
          <a:p>
            <a:pPr lvl="0">
              <a:spcBef>
                <a:spcPts val="0"/>
              </a:spcBef>
              <a:buNone/>
            </a:pPr>
            <a:r>
              <a:rPr lang="sv-SE"/>
              <a:t>Utbytbara - Kan byta mot en annan modul som gör samma sak, med samma gränssnitt, utan att veta hur den funkar på insidan</a:t>
            </a:r>
          </a:p>
          <a:p>
            <a:pPr lvl="0">
              <a:spcBef>
                <a:spcPts val="0"/>
              </a:spcBef>
              <a:buNone/>
            </a:pPr>
            <a:r>
              <a:rPr lang="sv-SE"/>
              <a:t>Lätt att änvända</a:t>
            </a:r>
          </a:p>
          <a:p>
            <a:pPr lvl="0">
              <a:spcBef>
                <a:spcPts val="0"/>
              </a:spcBef>
              <a:buNone/>
            </a:pPr>
            <a:r>
              <a:rPr lang="sv-SE"/>
              <a:t>Beskrivande gränssnitt som förklarar vad modulen gör och vad för funktionalitet den har</a:t>
            </a:r>
          </a:p>
          <a:p>
            <a:pPr lvl="0">
              <a:spcBef>
                <a:spcPts val="0"/>
              </a:spcBef>
              <a:buNone/>
            </a:pPr>
            <a:r>
              <a:rPr lang="sv-SE"/>
              <a:t>Lätt att underhålla när den är fristående eftersom du inte påverkar någon annan del vilket sänker varje individuel moduls komplexitet</a:t>
            </a:r>
          </a:p>
        </p:txBody>
      </p:sp>
      <p:sp>
        <p:nvSpPr>
          <p:cNvPr id="214" name="Shape 2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 name="Shape 48"/>
        <p:cNvGrpSpPr/>
        <p:nvPr/>
      </p:nvGrpSpPr>
      <p:grpSpPr>
        <a:xfrm>
          <a:off x="0" y="0"/>
          <a:ext cx="0" cy="0"/>
          <a:chOff x="0" y="0"/>
          <a:chExt cx="0" cy="0"/>
        </a:xfrm>
      </p:grpSpPr>
      <p:sp>
        <p:nvSpPr>
          <p:cNvPr id="49" name="Shape 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50" name="Shape 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1" name="Shape 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2" name="Shape 2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1" name="Shape 2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6" name="Shape 24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3" name="Shape 2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sz="1400">
                <a:solidFill>
                  <a:srgbClr val="4E4E4E"/>
                </a:solidFill>
                <a:highlight>
                  <a:srgbClr val="FFFFFF"/>
                </a:highlight>
                <a:latin typeface="Roboto"/>
                <a:ea typeface="Roboto"/>
                <a:cs typeface="Roboto"/>
                <a:sym typeface="Roboto"/>
              </a:rPr>
              <a:t>Genom att mäta vattnets tryck på roder kan vi ur ett nytt perspektiv analysera vilka krafter som påverkar båten. Om vi vet vad som händer under vattenytan kan vi få bättre förståelse för och förbättra våra segelkunskaper.</a:t>
            </a:r>
          </a:p>
        </p:txBody>
      </p:sp>
      <p:sp>
        <p:nvSpPr>
          <p:cNvPr id="58" name="Shape 5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5" name="Shape 6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Det första vi behövde göra när vi fick det här projektet var, som med alla andra projekt, att läsa på och forska mer om ämnet. Eftersom jag var den enda som visste hur man seglade så fick jag den uppgiften. Jag upplevde själv att även om jag hade seglat i flera år så fanns det mycket som jag inte riktigt förstod eller visste hur det fungerar just då.</a:t>
            </a:r>
          </a:p>
          <a:p>
            <a:pPr lvl="0">
              <a:spcBef>
                <a:spcPts val="0"/>
              </a:spcBef>
              <a:buNone/>
            </a:pPr>
            <a:r>
              <a:t/>
            </a:r>
            <a:endParaRPr/>
          </a:p>
          <a:p>
            <a:pPr lvl="0">
              <a:spcBef>
                <a:spcPts val="0"/>
              </a:spcBef>
              <a:buNone/>
            </a:pPr>
            <a:r>
              <a:rPr lang="sv-SE"/>
              <a:t>Hur många av er har seglat? Vad har ni seglat för båtar?</a:t>
            </a:r>
          </a:p>
          <a:p>
            <a:pPr lvl="0">
              <a:spcBef>
                <a:spcPts val="0"/>
              </a:spcBef>
              <a:buNone/>
            </a:pPr>
            <a:r>
              <a:t/>
            </a:r>
            <a:endParaRPr/>
          </a:p>
          <a:p>
            <a:pPr lvl="0">
              <a:spcBef>
                <a:spcPts val="0"/>
              </a:spcBef>
              <a:buNone/>
            </a:pPr>
            <a:r>
              <a:rPr lang="sv-SE"/>
              <a:t>Jag har själv seglat en Laser och det första man får lära sig när man sätter sig i en sån är att såna båtar är extremt känsliga. De kan tippa vid minsta felbeslut. Det händer fortfarande ska jag säga…</a:t>
            </a:r>
          </a:p>
          <a:p>
            <a:pPr lvl="0">
              <a:spcBef>
                <a:spcPts val="0"/>
              </a:spcBef>
              <a:buNone/>
            </a:pPr>
            <a:r>
              <a:rPr lang="sv-SE"/>
              <a:t>Det jag vill komma fram till är att konsten att segla får man bara genom att försöka och genom att lära sig av sina misstag. Detta kan ta allt från en sommar till flera år, speciellt ifall man vill lära sig alla de små detaljerna inom kappsegling osv.</a:t>
            </a:r>
          </a:p>
          <a:p>
            <a:pPr lvl="0">
              <a:spcBef>
                <a:spcPts val="0"/>
              </a:spcBef>
              <a:buNone/>
            </a:pPr>
            <a:r>
              <a:t/>
            </a:r>
            <a:endParaRPr/>
          </a:p>
          <a:p>
            <a:pPr lvl="0">
              <a:spcBef>
                <a:spcPts val="0"/>
              </a:spcBef>
              <a:buNone/>
            </a:pPr>
            <a:r>
              <a:rPr lang="sv-SE"/>
              <a:t>En segelbåt består, som ni kan se på bilden till höger, utav ett segel som är fastsatt i en mast och en bom. Den har även ett roder som man styr med och ett centerbord som finns till för att båten inte ska driva och på större båtar brukar de även ha en tyngd på så båten inte ska kapsejsa.</a:t>
            </a:r>
          </a:p>
          <a:p>
            <a:pPr lvl="0">
              <a:spcBef>
                <a:spcPts val="0"/>
              </a:spcBef>
              <a:buNone/>
            </a:pPr>
            <a:r>
              <a:rPr lang="sv-SE"/>
              <a:t>Fysiken bakom seglingen kan sammanfattas som två vingar, som på flygplan ungefär. Fast där ena vingen är ovanför ytan (seglet) och det andra är under ytan (centerbordet). Varför segelbåtar inte flyger uppe i luften är då för att de två vingarna motverkar varandra så att den resulterande kraften är den som går framåt, och för att de åker på vattnet…</a:t>
            </a:r>
          </a:p>
          <a:p>
            <a:pPr lvl="0">
              <a:spcBef>
                <a:spcPts val="0"/>
              </a:spcBef>
              <a:buNone/>
            </a:pPr>
            <a:r>
              <a:t/>
            </a:r>
            <a:endParaRPr/>
          </a:p>
        </p:txBody>
      </p:sp>
      <p:sp>
        <p:nvSpPr>
          <p:cNvPr id="72" name="Shape 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Våra tankar och idéer är då att skapa något helt nytt. Att sätta på sensorer som vindmätare i masten på en mindre segelbåt (där masten är avtagbar) är helt oanvändbart. Därför ville vi testa att mäta saker under ytan istället. Eftersom segelbåtens två vingar motverkar varandra borde vi kunna få ut väldigt spännande data därifrån. Däribland båtens riktning, vindens riktning mm.</a:t>
            </a:r>
          </a:p>
          <a:p>
            <a:pPr lvl="0">
              <a:spcBef>
                <a:spcPts val="0"/>
              </a:spcBef>
              <a:buNone/>
            </a:pPr>
            <a:r>
              <a:t/>
            </a:r>
            <a:endParaRPr/>
          </a:p>
          <a:p>
            <a:pPr lvl="0">
              <a:spcBef>
                <a:spcPts val="0"/>
              </a:spcBef>
              <a:buNone/>
            </a:pPr>
            <a:r>
              <a:rPr lang="sv-SE"/>
              <a:t>Det vi vill göra med vår lösning är att vidareutveckla den till dess fulla potential och förhoppningsvis bli något som kan användas av de som vill lära sig segla, både för de som precis börjat till de som vill lära sig ännu mer. I dagsläget har vi konstruerat ett grundsystem för just den uppgiften. Ifall denna prototyp byggs på för framtiden tror vi att den skulle kunna hjälpa folk att lära sig segla både bättre och snabbare.</a:t>
            </a:r>
          </a:p>
        </p:txBody>
      </p:sp>
      <p:sp>
        <p:nvSpPr>
          <p:cNvPr id="85" name="Shape 8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92" name="Shape 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0" name="Shape 10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SE"/>
              <a:t>Vårat nuvarande system består av 3 separata noder. Moderkortet vilket är huvudnoden i systemet. Sen har vi sensor noderna</a:t>
            </a:r>
          </a:p>
          <a:p>
            <a:pPr lvl="0">
              <a:spcBef>
                <a:spcPts val="0"/>
              </a:spcBef>
              <a:buNone/>
            </a:pPr>
            <a:r>
              <a:rPr lang="sv-SE"/>
              <a:t>Centerbordet och Rodret. Sensor noderna samlar in relevant data och skickar det till moderkortet. Moderkortet skickar den här</a:t>
            </a:r>
          </a:p>
          <a:p>
            <a:pPr lvl="0">
              <a:spcBef>
                <a:spcPts val="0"/>
              </a:spcBef>
              <a:buNone/>
            </a:pPr>
            <a:r>
              <a:rPr lang="sv-SE"/>
              <a:t>datan och lite annan information vidare till en android telefon, där den används i våran app. Alla noder i systemet kommunicerar via bluetooth.</a:t>
            </a:r>
          </a:p>
          <a:p>
            <a:pPr lvl="0">
              <a:spcBef>
                <a:spcPts val="0"/>
              </a:spcBef>
              <a:buNone/>
            </a:pPr>
            <a:r>
              <a:t/>
            </a:r>
            <a:endParaRPr/>
          </a:p>
          <a:p>
            <a:pPr lvl="0">
              <a:spcBef>
                <a:spcPts val="0"/>
              </a:spcBef>
              <a:buNone/>
            </a:pPr>
            <a:r>
              <a:t/>
            </a:r>
            <a:endParaRPr/>
          </a:p>
          <a:p>
            <a:pPr lvl="0">
              <a:spcBef>
                <a:spcPts val="0"/>
              </a:spcBef>
              <a:buNone/>
            </a:pPr>
            <a:r>
              <a:t/>
            </a:r>
            <a:endParaRPr/>
          </a:p>
        </p:txBody>
      </p:sp>
      <p:sp>
        <p:nvSpPr>
          <p:cNvPr id="108" name="Shape 10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sv-SE"/>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 name="Shape 15"/>
        <p:cNvGrpSpPr/>
        <p:nvPr/>
      </p:nvGrpSpPr>
      <p:grpSpPr>
        <a:xfrm>
          <a:off x="0" y="0"/>
          <a:ext cx="0" cy="0"/>
          <a:chOff x="0" y="0"/>
          <a:chExt cx="0" cy="0"/>
        </a:xfrm>
      </p:grpSpPr>
      <p:sp>
        <p:nvSpPr>
          <p:cNvPr id="16" name="Shape 16"/>
          <p:cNvSpPr txBox="1"/>
          <p:nvPr>
            <p:ph type="title"/>
          </p:nvPr>
        </p:nvSpPr>
        <p:spPr>
          <a:xfrm>
            <a:off x="323528" y="915566"/>
            <a:ext cx="8229600" cy="85725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
        <p:nvSpPr>
          <p:cNvPr id="17" name="Shape 17"/>
          <p:cNvSpPr txBox="1"/>
          <p:nvPr>
            <p:ph idx="1" type="body"/>
          </p:nvPr>
        </p:nvSpPr>
        <p:spPr>
          <a:xfrm>
            <a:off x="395536" y="1909107"/>
            <a:ext cx="8075240" cy="295328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FFFFFF"/>
              </a:buClr>
              <a:buSzPct val="100000"/>
              <a:buFont typeface="Arial"/>
              <a:buChar char="•"/>
              <a:defRPr b="0" i="0" sz="2800" u="none" cap="none" strike="noStrike">
                <a:solidFill>
                  <a:srgbClr val="FFFFFF"/>
                </a:solidFill>
                <a:latin typeface="Arial"/>
                <a:ea typeface="Arial"/>
                <a:cs typeface="Arial"/>
                <a:sym typeface="Arial"/>
              </a:defRPr>
            </a:lvl1pPr>
            <a:lvl2pPr indent="-133350" lvl="1" marL="74295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2pPr>
            <a:lvl3pPr indent="-101600" lvl="2" marL="114300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3pPr>
            <a:lvl4pPr indent="-114300" lvl="3" marL="16002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4pPr>
            <a:lvl5pPr indent="-114300" lvl="4" marL="20574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9pPr>
          </a:lstStyle>
          <a:p/>
        </p:txBody>
      </p:sp>
      <p:pic>
        <p:nvPicPr>
          <p:cNvPr descr="_isbitar_cmyk_300.psd" id="18" name="Shape 18"/>
          <p:cNvPicPr preferRelativeResize="0"/>
          <p:nvPr/>
        </p:nvPicPr>
        <p:blipFill rotWithShape="1">
          <a:blip r:embed="rId2">
            <a:alphaModFix/>
          </a:blip>
          <a:srcRect b="0" l="0" r="0" t="0"/>
          <a:stretch/>
        </p:blipFill>
        <p:spPr>
          <a:xfrm>
            <a:off x="7236296" y="1909106"/>
            <a:ext cx="4044991" cy="3234393"/>
          </a:xfrm>
          <a:prstGeom prst="rect">
            <a:avLst/>
          </a:prstGeom>
          <a:noFill/>
          <a:ln>
            <a:noFill/>
          </a:ln>
        </p:spPr>
      </p:pic>
      <p:pic>
        <p:nvPicPr>
          <p:cNvPr descr="LTU_sve_vit.eps" id="19" name="Shape 19"/>
          <p:cNvPicPr preferRelativeResize="0"/>
          <p:nvPr/>
        </p:nvPicPr>
        <p:blipFill rotWithShape="1">
          <a:blip r:embed="rId3">
            <a:alphaModFix/>
          </a:blip>
          <a:srcRect b="0" l="0" r="0" t="0"/>
          <a:stretch/>
        </p:blipFill>
        <p:spPr>
          <a:xfrm>
            <a:off x="7492018" y="4155926"/>
            <a:ext cx="1307274" cy="706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20" name="Shape 20"/>
        <p:cNvGrpSpPr/>
        <p:nvPr/>
      </p:nvGrpSpPr>
      <p:grpSpPr>
        <a:xfrm>
          <a:off x="0" y="0"/>
          <a:ext cx="0" cy="0"/>
          <a:chOff x="0" y="0"/>
          <a:chExt cx="0" cy="0"/>
        </a:xfrm>
      </p:grpSpPr>
      <p:sp>
        <p:nvSpPr>
          <p:cNvPr id="21" name="Shape 21"/>
          <p:cNvSpPr txBox="1"/>
          <p:nvPr>
            <p:ph type="ctrTitle"/>
          </p:nvPr>
        </p:nvSpPr>
        <p:spPr>
          <a:xfrm>
            <a:off x="830790" y="1183474"/>
            <a:ext cx="7772400" cy="121277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2" name="Shape 22"/>
        <p:cNvGrpSpPr/>
        <p:nvPr/>
      </p:nvGrpSpPr>
      <p:grpSpPr>
        <a:xfrm>
          <a:off x="0" y="0"/>
          <a:ext cx="0" cy="0"/>
          <a:chOff x="0" y="0"/>
          <a:chExt cx="0" cy="0"/>
        </a:xfrm>
      </p:grpSpPr>
      <p:sp>
        <p:nvSpPr>
          <p:cNvPr id="23" name="Shape 23"/>
          <p:cNvSpPr txBox="1"/>
          <p:nvPr>
            <p:ph type="title"/>
          </p:nvPr>
        </p:nvSpPr>
        <p:spPr>
          <a:xfrm>
            <a:off x="323528" y="915566"/>
            <a:ext cx="8229600" cy="85725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
        <p:nvSpPr>
          <p:cNvPr id="24" name="Shape 24"/>
          <p:cNvSpPr txBox="1"/>
          <p:nvPr>
            <p:ph idx="1" type="body"/>
          </p:nvPr>
        </p:nvSpPr>
        <p:spPr>
          <a:xfrm>
            <a:off x="457200" y="1200150"/>
            <a:ext cx="4038599" cy="3394472"/>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FFFFFF"/>
              </a:buClr>
              <a:buSzPct val="100000"/>
              <a:buFont typeface="Arial"/>
              <a:buChar char="•"/>
              <a:defRPr b="0" i="0" sz="2800" u="none" cap="none" strike="noStrike">
                <a:solidFill>
                  <a:srgbClr val="FFFFFF"/>
                </a:solidFill>
                <a:latin typeface="Arial"/>
                <a:ea typeface="Arial"/>
                <a:cs typeface="Arial"/>
                <a:sym typeface="Arial"/>
              </a:defRPr>
            </a:lvl1pPr>
            <a:lvl2pPr indent="-133350" lvl="1" marL="74295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2pPr>
            <a:lvl3pPr indent="-101600" lvl="2" marL="114300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3pPr>
            <a:lvl4pPr indent="-114300" lvl="3" marL="16002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4pPr>
            <a:lvl5pPr indent="-114300" lvl="4" marL="20574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5pPr>
            <a:lvl6pPr indent="-114300" lvl="5" marL="25146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6pPr>
            <a:lvl7pPr indent="-114300" lvl="6" marL="29718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7pPr>
            <a:lvl8pPr indent="-114300" lvl="7" marL="34290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8pPr>
            <a:lvl9pPr indent="-114300" lvl="8" marL="38862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9pPr>
          </a:lstStyle>
          <a:p/>
        </p:txBody>
      </p:sp>
      <p:sp>
        <p:nvSpPr>
          <p:cNvPr id="25" name="Shape 25"/>
          <p:cNvSpPr txBox="1"/>
          <p:nvPr>
            <p:ph idx="2" type="body"/>
          </p:nvPr>
        </p:nvSpPr>
        <p:spPr>
          <a:xfrm>
            <a:off x="4648200" y="1200150"/>
            <a:ext cx="4038599" cy="3394472"/>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FFFFFF"/>
              </a:buClr>
              <a:buSzPct val="100000"/>
              <a:buFont typeface="Arial"/>
              <a:buChar char="•"/>
              <a:defRPr b="0" i="0" sz="2800" u="none" cap="none" strike="noStrike">
                <a:solidFill>
                  <a:srgbClr val="FFFFFF"/>
                </a:solidFill>
                <a:latin typeface="Arial"/>
                <a:ea typeface="Arial"/>
                <a:cs typeface="Arial"/>
                <a:sym typeface="Arial"/>
              </a:defRPr>
            </a:lvl1pPr>
            <a:lvl2pPr indent="-133350" lvl="1" marL="74295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2pPr>
            <a:lvl3pPr indent="-101600" lvl="2" marL="114300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3pPr>
            <a:lvl4pPr indent="-114300" lvl="3" marL="16002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4pPr>
            <a:lvl5pPr indent="-114300" lvl="4" marL="20574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5pPr>
            <a:lvl6pPr indent="-114300" lvl="5" marL="25146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6pPr>
            <a:lvl7pPr indent="-114300" lvl="6" marL="29718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7pPr>
            <a:lvl8pPr indent="-114300" lvl="7" marL="34290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8pPr>
            <a:lvl9pPr indent="-114300" lvl="8" marL="3886200" marR="0"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6" name="Shape 26"/>
        <p:cNvGrpSpPr/>
        <p:nvPr/>
      </p:nvGrpSpPr>
      <p:grpSpPr>
        <a:xfrm>
          <a:off x="0" y="0"/>
          <a:ext cx="0" cy="0"/>
          <a:chOff x="0" y="0"/>
          <a:chExt cx="0" cy="0"/>
        </a:xfrm>
      </p:grpSpPr>
      <p:sp>
        <p:nvSpPr>
          <p:cNvPr id="27" name="Shape 27"/>
          <p:cNvSpPr txBox="1"/>
          <p:nvPr>
            <p:ph type="title"/>
          </p:nvPr>
        </p:nvSpPr>
        <p:spPr>
          <a:xfrm>
            <a:off x="323528" y="915566"/>
            <a:ext cx="8229600" cy="85725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
        <p:nvSpPr>
          <p:cNvPr id="28" name="Shape 28"/>
          <p:cNvSpPr txBox="1"/>
          <p:nvPr>
            <p:ph idx="1" type="body"/>
          </p:nvPr>
        </p:nvSpPr>
        <p:spPr>
          <a:xfrm>
            <a:off x="457200" y="1182226"/>
            <a:ext cx="4040187" cy="479821"/>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FFFFFF"/>
              </a:buClr>
              <a:buFont typeface="Arial"/>
              <a:buNone/>
              <a:defRPr b="1" i="0" sz="2400" u="none" cap="none" strike="noStrike">
                <a:solidFill>
                  <a:srgbClr val="FFFFFF"/>
                </a:solidFill>
                <a:latin typeface="Arial"/>
                <a:ea typeface="Arial"/>
                <a:cs typeface="Arial"/>
                <a:sym typeface="Arial"/>
              </a:defRPr>
            </a:lvl1pPr>
            <a:lvl2pPr indent="0" lvl="1" marL="457200" marR="0" rtl="0" algn="l">
              <a:spcBef>
                <a:spcPts val="400"/>
              </a:spcBef>
              <a:spcAft>
                <a:spcPts val="0"/>
              </a:spcAft>
              <a:buClr>
                <a:srgbClr val="FFFFFF"/>
              </a:buClr>
              <a:buFont typeface="Arial"/>
              <a:buNone/>
              <a:defRPr b="1" i="0" sz="2000" u="none" cap="none" strike="noStrike">
                <a:solidFill>
                  <a:srgbClr val="FFFFFF"/>
                </a:solidFill>
                <a:latin typeface="Arial"/>
                <a:ea typeface="Arial"/>
                <a:cs typeface="Arial"/>
                <a:sym typeface="Arial"/>
              </a:defRPr>
            </a:lvl2pPr>
            <a:lvl3pPr indent="0" lvl="2" marL="914400" marR="0" rtl="0" algn="l">
              <a:spcBef>
                <a:spcPts val="360"/>
              </a:spcBef>
              <a:spcAft>
                <a:spcPts val="0"/>
              </a:spcAft>
              <a:buClr>
                <a:srgbClr val="FFFFFF"/>
              </a:buClr>
              <a:buFont typeface="Arial"/>
              <a:buNone/>
              <a:defRPr b="1" i="0" sz="1800" u="none" cap="none" strike="noStrike">
                <a:solidFill>
                  <a:srgbClr val="FFFFFF"/>
                </a:solidFill>
                <a:latin typeface="Arial"/>
                <a:ea typeface="Arial"/>
                <a:cs typeface="Arial"/>
                <a:sym typeface="Arial"/>
              </a:defRPr>
            </a:lvl3pPr>
            <a:lvl4pPr indent="0" lvl="3" marL="1371600" marR="0" rtl="0" algn="l">
              <a:spcBef>
                <a:spcPts val="320"/>
              </a:spcBef>
              <a:spcAft>
                <a:spcPts val="0"/>
              </a:spcAft>
              <a:buClr>
                <a:srgbClr val="FFFFFF"/>
              </a:buClr>
              <a:buFont typeface="Arial"/>
              <a:buNone/>
              <a:defRPr b="1" i="0" sz="1600" u="none" cap="none" strike="noStrike">
                <a:solidFill>
                  <a:srgbClr val="FFFFFF"/>
                </a:solidFill>
                <a:latin typeface="Arial"/>
                <a:ea typeface="Arial"/>
                <a:cs typeface="Arial"/>
                <a:sym typeface="Arial"/>
              </a:defRPr>
            </a:lvl4pPr>
            <a:lvl5pPr indent="0" lvl="4" marL="1828800" marR="0" rtl="0" algn="l">
              <a:spcBef>
                <a:spcPts val="320"/>
              </a:spcBef>
              <a:spcAft>
                <a:spcPts val="0"/>
              </a:spcAft>
              <a:buClr>
                <a:srgbClr val="FFFFFF"/>
              </a:buClr>
              <a:buFont typeface="Arial"/>
              <a:buNone/>
              <a:defRPr b="1" i="0" sz="1600" u="none" cap="none" strike="noStrike">
                <a:solidFill>
                  <a:srgbClr val="FFFFFF"/>
                </a:solidFill>
                <a:latin typeface="Arial"/>
                <a:ea typeface="Arial"/>
                <a:cs typeface="Arial"/>
                <a:sym typeface="Arial"/>
              </a:defRPr>
            </a:lvl5pPr>
            <a:lvl6pPr indent="0" lvl="5" marL="22860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6pPr>
            <a:lvl7pPr indent="0" lvl="6" marL="27432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7pPr>
            <a:lvl8pPr indent="0" lvl="7" marL="32004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8pPr>
            <a:lvl9pPr indent="0" lvl="8" marL="36576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9pPr>
          </a:lstStyle>
          <a:p/>
        </p:txBody>
      </p:sp>
      <p:sp>
        <p:nvSpPr>
          <p:cNvPr id="29" name="Shape 29"/>
          <p:cNvSpPr txBox="1"/>
          <p:nvPr>
            <p:ph idx="2" type="body"/>
          </p:nvPr>
        </p:nvSpPr>
        <p:spPr>
          <a:xfrm>
            <a:off x="457200" y="1662049"/>
            <a:ext cx="4040187" cy="2963465"/>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1pPr>
            <a:lvl2pPr indent="-158750" lvl="1" marL="74295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2pPr>
            <a:lvl3pPr indent="-114300" lvl="2" marL="11430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3pPr>
            <a:lvl4pPr indent="-127000" lvl="3" marL="1600200" marR="0" rtl="0" algn="l">
              <a:spcBef>
                <a:spcPts val="320"/>
              </a:spcBef>
              <a:spcAft>
                <a:spcPts val="0"/>
              </a:spcAft>
              <a:buClr>
                <a:srgbClr val="FFFFFF"/>
              </a:buClr>
              <a:buSzPct val="100000"/>
              <a:buFont typeface="Arial"/>
              <a:buChar char="–"/>
              <a:defRPr b="0" i="0" sz="1600" u="none" cap="none" strike="noStrike">
                <a:solidFill>
                  <a:srgbClr val="FFFFFF"/>
                </a:solidFill>
                <a:latin typeface="Arial"/>
                <a:ea typeface="Arial"/>
                <a:cs typeface="Arial"/>
                <a:sym typeface="Arial"/>
              </a:defRPr>
            </a:lvl4pPr>
            <a:lvl5pPr indent="-127000" lvl="4" marL="2057400" marR="0" rtl="0" algn="l">
              <a:spcBef>
                <a:spcPts val="320"/>
              </a:spcBef>
              <a:spcAft>
                <a:spcPts val="0"/>
              </a:spcAft>
              <a:buClr>
                <a:srgbClr val="FFFFFF"/>
              </a:buClr>
              <a:buSzPct val="100000"/>
              <a:buFont typeface="Arial"/>
              <a:buChar char="»"/>
              <a:defRPr b="0" i="0" sz="1600" u="none" cap="none" strike="noStrike">
                <a:solidFill>
                  <a:srgbClr val="FFFFFF"/>
                </a:solidFill>
                <a:latin typeface="Arial"/>
                <a:ea typeface="Arial"/>
                <a:cs typeface="Arial"/>
                <a:sym typeface="Arial"/>
              </a:defRPr>
            </a:lvl5pPr>
            <a:lvl6pPr indent="-127000" lvl="5" marL="25146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6pPr>
            <a:lvl7pPr indent="-127000" lvl="6" marL="29718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7pPr>
            <a:lvl8pPr indent="-127000" lvl="7" marL="34290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8pPr>
            <a:lvl9pPr indent="-127000" lvl="8" marL="38862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9pPr>
          </a:lstStyle>
          <a:p/>
        </p:txBody>
      </p:sp>
      <p:sp>
        <p:nvSpPr>
          <p:cNvPr id="30" name="Shape 30"/>
          <p:cNvSpPr txBox="1"/>
          <p:nvPr>
            <p:ph idx="3" type="body"/>
          </p:nvPr>
        </p:nvSpPr>
        <p:spPr>
          <a:xfrm>
            <a:off x="4645026" y="1182226"/>
            <a:ext cx="4041774" cy="479821"/>
          </a:xfrm>
          <a:prstGeom prst="rect">
            <a:avLst/>
          </a:prstGeom>
          <a:noFill/>
          <a:ln>
            <a:noFill/>
          </a:ln>
        </p:spPr>
        <p:txBody>
          <a:bodyPr anchorCtr="0" anchor="b" bIns="91425" lIns="91425" rIns="91425" tIns="91425"/>
          <a:lstStyle>
            <a:lvl1pPr indent="0" lvl="0" marL="0" marR="0" rtl="0" algn="l">
              <a:spcBef>
                <a:spcPts val="480"/>
              </a:spcBef>
              <a:spcAft>
                <a:spcPts val="0"/>
              </a:spcAft>
              <a:buClr>
                <a:srgbClr val="FFFFFF"/>
              </a:buClr>
              <a:buFont typeface="Arial"/>
              <a:buNone/>
              <a:defRPr b="1" i="0" sz="2400" u="none" cap="none" strike="noStrike">
                <a:solidFill>
                  <a:srgbClr val="FFFFFF"/>
                </a:solidFill>
                <a:latin typeface="Arial"/>
                <a:ea typeface="Arial"/>
                <a:cs typeface="Arial"/>
                <a:sym typeface="Arial"/>
              </a:defRPr>
            </a:lvl1pPr>
            <a:lvl2pPr indent="0" lvl="1" marL="457200" marR="0" rtl="0" algn="l">
              <a:spcBef>
                <a:spcPts val="400"/>
              </a:spcBef>
              <a:spcAft>
                <a:spcPts val="0"/>
              </a:spcAft>
              <a:buClr>
                <a:srgbClr val="FFFFFF"/>
              </a:buClr>
              <a:buFont typeface="Arial"/>
              <a:buNone/>
              <a:defRPr b="1" i="0" sz="2000" u="none" cap="none" strike="noStrike">
                <a:solidFill>
                  <a:srgbClr val="FFFFFF"/>
                </a:solidFill>
                <a:latin typeface="Arial"/>
                <a:ea typeface="Arial"/>
                <a:cs typeface="Arial"/>
                <a:sym typeface="Arial"/>
              </a:defRPr>
            </a:lvl2pPr>
            <a:lvl3pPr indent="0" lvl="2" marL="914400" marR="0" rtl="0" algn="l">
              <a:spcBef>
                <a:spcPts val="360"/>
              </a:spcBef>
              <a:spcAft>
                <a:spcPts val="0"/>
              </a:spcAft>
              <a:buClr>
                <a:srgbClr val="FFFFFF"/>
              </a:buClr>
              <a:buFont typeface="Arial"/>
              <a:buNone/>
              <a:defRPr b="1" i="0" sz="1800" u="none" cap="none" strike="noStrike">
                <a:solidFill>
                  <a:srgbClr val="FFFFFF"/>
                </a:solidFill>
                <a:latin typeface="Arial"/>
                <a:ea typeface="Arial"/>
                <a:cs typeface="Arial"/>
                <a:sym typeface="Arial"/>
              </a:defRPr>
            </a:lvl3pPr>
            <a:lvl4pPr indent="0" lvl="3" marL="1371600" marR="0" rtl="0" algn="l">
              <a:spcBef>
                <a:spcPts val="320"/>
              </a:spcBef>
              <a:spcAft>
                <a:spcPts val="0"/>
              </a:spcAft>
              <a:buClr>
                <a:srgbClr val="FFFFFF"/>
              </a:buClr>
              <a:buFont typeface="Arial"/>
              <a:buNone/>
              <a:defRPr b="1" i="0" sz="1600" u="none" cap="none" strike="noStrike">
                <a:solidFill>
                  <a:srgbClr val="FFFFFF"/>
                </a:solidFill>
                <a:latin typeface="Arial"/>
                <a:ea typeface="Arial"/>
                <a:cs typeface="Arial"/>
                <a:sym typeface="Arial"/>
              </a:defRPr>
            </a:lvl4pPr>
            <a:lvl5pPr indent="0" lvl="4" marL="1828800" marR="0" rtl="0" algn="l">
              <a:spcBef>
                <a:spcPts val="320"/>
              </a:spcBef>
              <a:spcAft>
                <a:spcPts val="0"/>
              </a:spcAft>
              <a:buClr>
                <a:srgbClr val="FFFFFF"/>
              </a:buClr>
              <a:buFont typeface="Arial"/>
              <a:buNone/>
              <a:defRPr b="1" i="0" sz="1600" u="none" cap="none" strike="noStrike">
                <a:solidFill>
                  <a:srgbClr val="FFFFFF"/>
                </a:solidFill>
                <a:latin typeface="Arial"/>
                <a:ea typeface="Arial"/>
                <a:cs typeface="Arial"/>
                <a:sym typeface="Arial"/>
              </a:defRPr>
            </a:lvl5pPr>
            <a:lvl6pPr indent="0" lvl="5" marL="22860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6pPr>
            <a:lvl7pPr indent="0" lvl="6" marL="27432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7pPr>
            <a:lvl8pPr indent="0" lvl="7" marL="32004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8pPr>
            <a:lvl9pPr indent="0" lvl="8" marL="3657600" marR="0" rtl="0" algn="l">
              <a:spcBef>
                <a:spcPts val="320"/>
              </a:spcBef>
              <a:buClr>
                <a:schemeClr val="lt1"/>
              </a:buClr>
              <a:buFont typeface="Arial"/>
              <a:buNone/>
              <a:defRPr b="1" i="0" sz="1600" u="none" cap="none" strike="noStrike">
                <a:solidFill>
                  <a:schemeClr val="lt1"/>
                </a:solidFill>
                <a:latin typeface="Arial"/>
                <a:ea typeface="Arial"/>
                <a:cs typeface="Arial"/>
                <a:sym typeface="Arial"/>
              </a:defRPr>
            </a:lvl9pPr>
          </a:lstStyle>
          <a:p/>
        </p:txBody>
      </p:sp>
      <p:sp>
        <p:nvSpPr>
          <p:cNvPr id="31" name="Shape 31"/>
          <p:cNvSpPr txBox="1"/>
          <p:nvPr>
            <p:ph idx="4" type="body"/>
          </p:nvPr>
        </p:nvSpPr>
        <p:spPr>
          <a:xfrm>
            <a:off x="4645026" y="1662049"/>
            <a:ext cx="4041774" cy="2963465"/>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1pPr>
            <a:lvl2pPr indent="-158750" lvl="1" marL="74295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2pPr>
            <a:lvl3pPr indent="-114300" lvl="2" marL="11430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3pPr>
            <a:lvl4pPr indent="-127000" lvl="3" marL="1600200" marR="0" rtl="0" algn="l">
              <a:spcBef>
                <a:spcPts val="320"/>
              </a:spcBef>
              <a:spcAft>
                <a:spcPts val="0"/>
              </a:spcAft>
              <a:buClr>
                <a:srgbClr val="FFFFFF"/>
              </a:buClr>
              <a:buSzPct val="100000"/>
              <a:buFont typeface="Arial"/>
              <a:buChar char="–"/>
              <a:defRPr b="0" i="0" sz="1600" u="none" cap="none" strike="noStrike">
                <a:solidFill>
                  <a:srgbClr val="FFFFFF"/>
                </a:solidFill>
                <a:latin typeface="Arial"/>
                <a:ea typeface="Arial"/>
                <a:cs typeface="Arial"/>
                <a:sym typeface="Arial"/>
              </a:defRPr>
            </a:lvl4pPr>
            <a:lvl5pPr indent="-127000" lvl="4" marL="2057400" marR="0" rtl="0" algn="l">
              <a:spcBef>
                <a:spcPts val="320"/>
              </a:spcBef>
              <a:spcAft>
                <a:spcPts val="0"/>
              </a:spcAft>
              <a:buClr>
                <a:srgbClr val="FFFFFF"/>
              </a:buClr>
              <a:buSzPct val="100000"/>
              <a:buFont typeface="Arial"/>
              <a:buChar char="»"/>
              <a:defRPr b="0" i="0" sz="1600" u="none" cap="none" strike="noStrike">
                <a:solidFill>
                  <a:srgbClr val="FFFFFF"/>
                </a:solidFill>
                <a:latin typeface="Arial"/>
                <a:ea typeface="Arial"/>
                <a:cs typeface="Arial"/>
                <a:sym typeface="Arial"/>
              </a:defRPr>
            </a:lvl5pPr>
            <a:lvl6pPr indent="-127000" lvl="5" marL="25146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6pPr>
            <a:lvl7pPr indent="-127000" lvl="6" marL="29718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7pPr>
            <a:lvl8pPr indent="-127000" lvl="7" marL="34290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8pPr>
            <a:lvl9pPr indent="-127000" lvl="8" marL="3886200" marR="0" rtl="0" algn="l">
              <a:spcBef>
                <a:spcPts val="320"/>
              </a:spcBef>
              <a:buClr>
                <a:schemeClr val="lt1"/>
              </a:buClr>
              <a:buSzPct val="100000"/>
              <a:buFont typeface="Arial"/>
              <a:buChar char="•"/>
              <a:defRPr b="0" i="0" sz="1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2" name="Shape 32"/>
        <p:cNvGrpSpPr/>
        <p:nvPr/>
      </p:nvGrpSpPr>
      <p:grpSpPr>
        <a:xfrm>
          <a:off x="0" y="0"/>
          <a:ext cx="0" cy="0"/>
          <a:chOff x="0" y="0"/>
          <a:chExt cx="0" cy="0"/>
        </a:xfrm>
      </p:grpSpPr>
      <p:sp>
        <p:nvSpPr>
          <p:cNvPr id="33" name="Shape 33"/>
          <p:cNvSpPr txBox="1"/>
          <p:nvPr>
            <p:ph type="title"/>
          </p:nvPr>
        </p:nvSpPr>
        <p:spPr>
          <a:xfrm>
            <a:off x="323528" y="915566"/>
            <a:ext cx="8229600" cy="85725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
        <p:nvSpPr>
          <p:cNvPr id="34" name="Shape 34"/>
          <p:cNvSpPr txBox="1"/>
          <p:nvPr>
            <p:ph idx="10" type="dt"/>
          </p:nvPr>
        </p:nvSpPr>
        <p:spPr>
          <a:xfrm>
            <a:off x="457200" y="4767262"/>
            <a:ext cx="2133599" cy="273843"/>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800" u="none" cap="none" strike="noStrike">
                <a:solidFill>
                  <a:schemeClr val="lt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
        <p:nvSpPr>
          <p:cNvPr id="35" name="Shape 35"/>
          <p:cNvSpPr txBox="1"/>
          <p:nvPr>
            <p:ph idx="11" type="ftr"/>
          </p:nvPr>
        </p:nvSpPr>
        <p:spPr>
          <a:xfrm>
            <a:off x="3124200" y="4767262"/>
            <a:ext cx="2895600" cy="273843"/>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800" u="none" cap="none" strike="noStrike">
                <a:solidFill>
                  <a:schemeClr val="lt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6" name="Shape 36"/>
        <p:cNvGrpSpPr/>
        <p:nvPr/>
      </p:nvGrpSpPr>
      <p:grpSpPr>
        <a:xfrm>
          <a:off x="0" y="0"/>
          <a:ext cx="0" cy="0"/>
          <a:chOff x="0" y="0"/>
          <a:chExt cx="0" cy="0"/>
        </a:xfrm>
      </p:grpSpPr>
      <p:sp>
        <p:nvSpPr>
          <p:cNvPr id="37" name="Shape 37"/>
          <p:cNvSpPr txBox="1"/>
          <p:nvPr>
            <p:ph idx="10" type="dt"/>
          </p:nvPr>
        </p:nvSpPr>
        <p:spPr>
          <a:xfrm>
            <a:off x="457200" y="4767262"/>
            <a:ext cx="2133599" cy="273843"/>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800" u="none" cap="none" strike="noStrike">
                <a:solidFill>
                  <a:schemeClr val="lt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
        <p:nvSpPr>
          <p:cNvPr id="38" name="Shape 38"/>
          <p:cNvSpPr txBox="1"/>
          <p:nvPr>
            <p:ph idx="11" type="ftr"/>
          </p:nvPr>
        </p:nvSpPr>
        <p:spPr>
          <a:xfrm>
            <a:off x="3124200" y="4767262"/>
            <a:ext cx="2895600" cy="273843"/>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800" u="none" cap="none" strike="noStrike">
                <a:solidFill>
                  <a:schemeClr val="lt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lt1"/>
                </a:solidFill>
                <a:latin typeface="Arial"/>
                <a:ea typeface="Arial"/>
                <a:cs typeface="Arial"/>
                <a:sym typeface="Arial"/>
              </a:defRPr>
            </a:lvl5pPr>
            <a:lvl6pPr indent="0" lvl="5" marL="2286000" marR="0" rtl="0" algn="l">
              <a:spcBef>
                <a:spcPts val="0"/>
              </a:spcBef>
              <a:buNone/>
              <a:defRPr b="0" i="0" sz="1800" u="none" cap="none" strike="noStrike">
                <a:solidFill>
                  <a:schemeClr val="lt1"/>
                </a:solidFill>
                <a:latin typeface="Arial"/>
                <a:ea typeface="Arial"/>
                <a:cs typeface="Arial"/>
                <a:sym typeface="Arial"/>
              </a:defRPr>
            </a:lvl6pPr>
            <a:lvl7pPr indent="0" lvl="6" marL="2743200" marR="0" rtl="0" algn="l">
              <a:spcBef>
                <a:spcPts val="0"/>
              </a:spcBef>
              <a:buNone/>
              <a:defRPr b="0" i="0" sz="1800" u="none" cap="none" strike="noStrike">
                <a:solidFill>
                  <a:schemeClr val="lt1"/>
                </a:solidFill>
                <a:latin typeface="Arial"/>
                <a:ea typeface="Arial"/>
                <a:cs typeface="Arial"/>
                <a:sym typeface="Arial"/>
              </a:defRPr>
            </a:lvl7pPr>
            <a:lvl8pPr indent="0" lvl="7" marL="3200400" marR="0" rtl="0" algn="l">
              <a:spcBef>
                <a:spcPts val="0"/>
              </a:spcBef>
              <a:buNone/>
              <a:defRPr b="0" i="0" sz="1800" u="none" cap="none" strike="noStrike">
                <a:solidFill>
                  <a:schemeClr val="lt1"/>
                </a:solidFill>
                <a:latin typeface="Arial"/>
                <a:ea typeface="Arial"/>
                <a:cs typeface="Arial"/>
                <a:sym typeface="Arial"/>
              </a:defRPr>
            </a:lvl8pPr>
            <a:lvl9pPr indent="0" lvl="8" marL="3657600" marR="0" rtl="0" algn="l">
              <a:spcBef>
                <a:spcPts val="0"/>
              </a:spcBef>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39" name="Shape 39"/>
        <p:cNvGrpSpPr/>
        <p:nvPr/>
      </p:nvGrpSpPr>
      <p:grpSpPr>
        <a:xfrm>
          <a:off x="0" y="0"/>
          <a:ext cx="0" cy="0"/>
          <a:chOff x="0" y="0"/>
          <a:chExt cx="0" cy="0"/>
        </a:xfrm>
      </p:grpSpPr>
      <p:sp>
        <p:nvSpPr>
          <p:cNvPr id="40" name="Shape 40"/>
          <p:cNvSpPr/>
          <p:nvPr>
            <p:ph idx="2" type="pic"/>
          </p:nvPr>
        </p:nvSpPr>
        <p:spPr>
          <a:xfrm>
            <a:off x="2336550" y="494710"/>
            <a:ext cx="5486399" cy="3086099"/>
          </a:xfrm>
          <a:prstGeom prst="rect">
            <a:avLst/>
          </a:prstGeom>
          <a:noFill/>
          <a:ln>
            <a:noFill/>
          </a:ln>
        </p:spPr>
        <p:txBody>
          <a:bodyPr anchorCtr="0" anchor="t" bIns="91425" lIns="91425" rIns="91425" tIns="91425"/>
          <a:lstStyle>
            <a:lvl1pPr indent="0" lvl="0" marL="0" marR="0" rtl="0" algn="l">
              <a:spcBef>
                <a:spcPts val="640"/>
              </a:spcBef>
              <a:spcAft>
                <a:spcPts val="0"/>
              </a:spcAft>
              <a:buClr>
                <a:srgbClr val="FFFFFF"/>
              </a:buClr>
              <a:buFont typeface="Arial"/>
              <a:buNone/>
              <a:defRPr b="0" i="0" sz="3200" u="none" cap="none" strike="noStrike">
                <a:solidFill>
                  <a:srgbClr val="FFFFFF"/>
                </a:solidFill>
                <a:latin typeface="Arial"/>
                <a:ea typeface="Arial"/>
                <a:cs typeface="Arial"/>
                <a:sym typeface="Arial"/>
              </a:defRPr>
            </a:lvl1pPr>
            <a:lvl2pPr indent="0" lvl="1" marL="457200" marR="0" rtl="0" algn="l">
              <a:spcBef>
                <a:spcPts val="560"/>
              </a:spcBef>
              <a:spcAft>
                <a:spcPts val="0"/>
              </a:spcAft>
              <a:buClr>
                <a:srgbClr val="FFFFFF"/>
              </a:buClr>
              <a:buFont typeface="Arial"/>
              <a:buNone/>
              <a:defRPr b="0" i="0" sz="2800" u="none" cap="none" strike="noStrike">
                <a:solidFill>
                  <a:srgbClr val="FFFFFF"/>
                </a:solidFill>
                <a:latin typeface="Arial"/>
                <a:ea typeface="Arial"/>
                <a:cs typeface="Arial"/>
                <a:sym typeface="Arial"/>
              </a:defRPr>
            </a:lvl2pPr>
            <a:lvl3pPr indent="0" lvl="2" marL="914400" marR="0" rtl="0" algn="l">
              <a:spcBef>
                <a:spcPts val="480"/>
              </a:spcBef>
              <a:spcAft>
                <a:spcPts val="0"/>
              </a:spcAft>
              <a:buClr>
                <a:srgbClr val="FFFFFF"/>
              </a:buClr>
              <a:buFont typeface="Arial"/>
              <a:buNone/>
              <a:defRPr b="0" i="0" sz="2400" u="none" cap="none" strike="noStrike">
                <a:solidFill>
                  <a:srgbClr val="FFFFFF"/>
                </a:solidFill>
                <a:latin typeface="Arial"/>
                <a:ea typeface="Arial"/>
                <a:cs typeface="Arial"/>
                <a:sym typeface="Arial"/>
              </a:defRPr>
            </a:lvl3pPr>
            <a:lvl4pPr indent="0" lvl="3" marL="1371600" marR="0" rtl="0" algn="l">
              <a:spcBef>
                <a:spcPts val="400"/>
              </a:spcBef>
              <a:spcAft>
                <a:spcPts val="0"/>
              </a:spcAft>
              <a:buClr>
                <a:srgbClr val="FFFFFF"/>
              </a:buClr>
              <a:buFont typeface="Arial"/>
              <a:buNone/>
              <a:defRPr b="0" i="0" sz="2000" u="none" cap="none" strike="noStrike">
                <a:solidFill>
                  <a:srgbClr val="FFFFFF"/>
                </a:solidFill>
                <a:latin typeface="Arial"/>
                <a:ea typeface="Arial"/>
                <a:cs typeface="Arial"/>
                <a:sym typeface="Arial"/>
              </a:defRPr>
            </a:lvl4pPr>
            <a:lvl5pPr indent="0" lvl="4" marL="1828800" marR="0" rtl="0" algn="l">
              <a:spcBef>
                <a:spcPts val="400"/>
              </a:spcBef>
              <a:spcAft>
                <a:spcPts val="0"/>
              </a:spcAft>
              <a:buClr>
                <a:srgbClr val="FFFFFF"/>
              </a:buClr>
              <a:buFont typeface="Arial"/>
              <a:buNone/>
              <a:defRPr b="0" i="0" sz="2000" u="none" cap="none" strike="noStrike">
                <a:solidFill>
                  <a:srgbClr val="FFFFFF"/>
                </a:solidFill>
                <a:latin typeface="Arial"/>
                <a:ea typeface="Arial"/>
                <a:cs typeface="Arial"/>
                <a:sym typeface="Arial"/>
              </a:defRPr>
            </a:lvl5pPr>
            <a:lvl6pPr indent="0" lvl="5" marL="2286000" marR="0" rtl="0" algn="l">
              <a:spcBef>
                <a:spcPts val="400"/>
              </a:spcBef>
              <a:buClr>
                <a:schemeClr val="lt1"/>
              </a:buClr>
              <a:buFont typeface="Arial"/>
              <a:buNone/>
              <a:defRPr b="0" i="0" sz="2000" u="none" cap="none" strike="noStrike">
                <a:solidFill>
                  <a:schemeClr val="lt1"/>
                </a:solidFill>
                <a:latin typeface="Arial"/>
                <a:ea typeface="Arial"/>
                <a:cs typeface="Arial"/>
                <a:sym typeface="Arial"/>
              </a:defRPr>
            </a:lvl6pPr>
            <a:lvl7pPr indent="0" lvl="6" marL="2743200" marR="0" rtl="0" algn="l">
              <a:spcBef>
                <a:spcPts val="400"/>
              </a:spcBef>
              <a:buClr>
                <a:schemeClr val="lt1"/>
              </a:buClr>
              <a:buFont typeface="Arial"/>
              <a:buNone/>
              <a:defRPr b="0" i="0" sz="2000" u="none" cap="none" strike="noStrike">
                <a:solidFill>
                  <a:schemeClr val="lt1"/>
                </a:solidFill>
                <a:latin typeface="Arial"/>
                <a:ea typeface="Arial"/>
                <a:cs typeface="Arial"/>
                <a:sym typeface="Arial"/>
              </a:defRPr>
            </a:lvl7pPr>
            <a:lvl8pPr indent="0" lvl="7" marL="3200400" marR="0" rtl="0" algn="l">
              <a:spcBef>
                <a:spcPts val="400"/>
              </a:spcBef>
              <a:buClr>
                <a:schemeClr val="lt1"/>
              </a:buClr>
              <a:buFont typeface="Arial"/>
              <a:buNone/>
              <a:defRPr b="0" i="0" sz="2000" u="none" cap="none" strike="noStrike">
                <a:solidFill>
                  <a:schemeClr val="lt1"/>
                </a:solidFill>
                <a:latin typeface="Arial"/>
                <a:ea typeface="Arial"/>
                <a:cs typeface="Arial"/>
                <a:sym typeface="Arial"/>
              </a:defRPr>
            </a:lvl8pPr>
            <a:lvl9pPr indent="0" lvl="8" marL="3657600" marR="0" rtl="0" algn="l">
              <a:spcBef>
                <a:spcPts val="400"/>
              </a:spcBef>
              <a:buClr>
                <a:schemeClr val="lt1"/>
              </a:buClr>
              <a:buFont typeface="Arial"/>
              <a:buNone/>
              <a:defRPr b="0" i="0" sz="2000" u="none" cap="none" strike="noStrike">
                <a:solidFill>
                  <a:schemeClr val="lt1"/>
                </a:solidFill>
                <a:latin typeface="Arial"/>
                <a:ea typeface="Arial"/>
                <a:cs typeface="Arial"/>
                <a:sym typeface="Arial"/>
              </a:defRPr>
            </a:lvl9pPr>
          </a:lstStyle>
          <a:p/>
        </p:txBody>
      </p:sp>
      <p:sp>
        <p:nvSpPr>
          <p:cNvPr id="41" name="Shape 41"/>
          <p:cNvSpPr txBox="1"/>
          <p:nvPr>
            <p:ph idx="1" type="body"/>
          </p:nvPr>
        </p:nvSpPr>
        <p:spPr>
          <a:xfrm>
            <a:off x="2336550" y="3615642"/>
            <a:ext cx="3989511" cy="1052332"/>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FFFFFF"/>
              </a:buClr>
              <a:buFont typeface="Arial"/>
              <a:buNone/>
              <a:defRPr b="0" i="0" sz="1400" u="none" cap="none" strike="noStrike">
                <a:solidFill>
                  <a:srgbClr val="FFFFFF"/>
                </a:solidFill>
                <a:latin typeface="Arial"/>
                <a:ea typeface="Arial"/>
                <a:cs typeface="Arial"/>
                <a:sym typeface="Arial"/>
              </a:defRPr>
            </a:lvl1pPr>
            <a:lvl2pPr indent="0" lvl="1" marL="457200" marR="0" rtl="0" algn="l">
              <a:spcBef>
                <a:spcPts val="240"/>
              </a:spcBef>
              <a:spcAft>
                <a:spcPts val="0"/>
              </a:spcAft>
              <a:buClr>
                <a:srgbClr val="FFFFFF"/>
              </a:buClr>
              <a:buFont typeface="Arial"/>
              <a:buNone/>
              <a:defRPr b="0" i="0" sz="1200" u="none" cap="none" strike="noStrike">
                <a:solidFill>
                  <a:srgbClr val="FFFFFF"/>
                </a:solidFill>
                <a:latin typeface="Arial"/>
                <a:ea typeface="Arial"/>
                <a:cs typeface="Arial"/>
                <a:sym typeface="Arial"/>
              </a:defRPr>
            </a:lvl2pPr>
            <a:lvl3pPr indent="0" lvl="2" marL="914400" marR="0" rtl="0" algn="l">
              <a:spcBef>
                <a:spcPts val="200"/>
              </a:spcBef>
              <a:spcAft>
                <a:spcPts val="0"/>
              </a:spcAft>
              <a:buClr>
                <a:srgbClr val="FFFFFF"/>
              </a:buClr>
              <a:buFont typeface="Arial"/>
              <a:buNone/>
              <a:defRPr b="0" i="0" sz="1000" u="none" cap="none" strike="noStrike">
                <a:solidFill>
                  <a:srgbClr val="FFFFFF"/>
                </a:solidFill>
                <a:latin typeface="Arial"/>
                <a:ea typeface="Arial"/>
                <a:cs typeface="Arial"/>
                <a:sym typeface="Arial"/>
              </a:defRPr>
            </a:lvl3pPr>
            <a:lvl4pPr indent="0" lvl="3" marL="1371600" marR="0" rtl="0" algn="l">
              <a:spcBef>
                <a:spcPts val="180"/>
              </a:spcBef>
              <a:spcAft>
                <a:spcPts val="0"/>
              </a:spcAft>
              <a:buClr>
                <a:srgbClr val="FFFFFF"/>
              </a:buClr>
              <a:buFont typeface="Arial"/>
              <a:buNone/>
              <a:defRPr b="0" i="0" sz="900" u="none" cap="none" strike="noStrike">
                <a:solidFill>
                  <a:srgbClr val="FFFFFF"/>
                </a:solidFill>
                <a:latin typeface="Arial"/>
                <a:ea typeface="Arial"/>
                <a:cs typeface="Arial"/>
                <a:sym typeface="Arial"/>
              </a:defRPr>
            </a:lvl4pPr>
            <a:lvl5pPr indent="0" lvl="4" marL="1828800" marR="0" rtl="0" algn="l">
              <a:spcBef>
                <a:spcPts val="180"/>
              </a:spcBef>
              <a:spcAft>
                <a:spcPts val="0"/>
              </a:spcAft>
              <a:buClr>
                <a:srgbClr val="FFFFFF"/>
              </a:buClr>
              <a:buFont typeface="Arial"/>
              <a:buNone/>
              <a:defRPr b="0" i="0" sz="900" u="none" cap="none" strike="noStrike">
                <a:solidFill>
                  <a:srgbClr val="FFFFFF"/>
                </a:solidFill>
                <a:latin typeface="Arial"/>
                <a:ea typeface="Arial"/>
                <a:cs typeface="Arial"/>
                <a:sym typeface="Arial"/>
              </a:defRPr>
            </a:lvl5pPr>
            <a:lvl6pPr indent="0" lvl="5" marL="2286000" marR="0" rtl="0" algn="l">
              <a:spcBef>
                <a:spcPts val="180"/>
              </a:spcBef>
              <a:buClr>
                <a:schemeClr val="lt1"/>
              </a:buClr>
              <a:buFont typeface="Arial"/>
              <a:buNone/>
              <a:defRPr b="0" i="0" sz="900" u="none" cap="none" strike="noStrike">
                <a:solidFill>
                  <a:schemeClr val="lt1"/>
                </a:solidFill>
                <a:latin typeface="Arial"/>
                <a:ea typeface="Arial"/>
                <a:cs typeface="Arial"/>
                <a:sym typeface="Arial"/>
              </a:defRPr>
            </a:lvl6pPr>
            <a:lvl7pPr indent="0" lvl="6" marL="2743200" marR="0" rtl="0" algn="l">
              <a:spcBef>
                <a:spcPts val="180"/>
              </a:spcBef>
              <a:buClr>
                <a:schemeClr val="lt1"/>
              </a:buClr>
              <a:buFont typeface="Arial"/>
              <a:buNone/>
              <a:defRPr b="0" i="0" sz="900" u="none" cap="none" strike="noStrike">
                <a:solidFill>
                  <a:schemeClr val="lt1"/>
                </a:solidFill>
                <a:latin typeface="Arial"/>
                <a:ea typeface="Arial"/>
                <a:cs typeface="Arial"/>
                <a:sym typeface="Arial"/>
              </a:defRPr>
            </a:lvl7pPr>
            <a:lvl8pPr indent="0" lvl="7" marL="3200400" marR="0" rtl="0" algn="l">
              <a:spcBef>
                <a:spcPts val="180"/>
              </a:spcBef>
              <a:buClr>
                <a:schemeClr val="lt1"/>
              </a:buClr>
              <a:buFont typeface="Arial"/>
              <a:buNone/>
              <a:defRPr b="0" i="0" sz="900" u="none" cap="none" strike="noStrike">
                <a:solidFill>
                  <a:schemeClr val="lt1"/>
                </a:solidFill>
                <a:latin typeface="Arial"/>
                <a:ea typeface="Arial"/>
                <a:cs typeface="Arial"/>
                <a:sym typeface="Arial"/>
              </a:defRPr>
            </a:lvl8pPr>
            <a:lvl9pPr indent="0" lvl="8" marL="3657600" marR="0" rtl="0" algn="l">
              <a:spcBef>
                <a:spcPts val="180"/>
              </a:spcBef>
              <a:buClr>
                <a:schemeClr val="lt1"/>
              </a:buClr>
              <a:buFont typeface="Arial"/>
              <a:buNone/>
              <a:defRPr b="0" i="0" sz="900" u="none" cap="none" strike="noStrike">
                <a:solidFill>
                  <a:schemeClr val="lt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01.png"/><Relationship Id="rId3" Type="http://schemas.openxmlformats.org/officeDocument/2006/relationships/image" Target="../media/image00.png"/><Relationship Id="rId4" Type="http://schemas.openxmlformats.org/officeDocument/2006/relationships/slideLayout" Target="../slideLayouts/slideLayout1.xml"/><Relationship Id="rId11" Type="http://schemas.openxmlformats.org/officeDocument/2006/relationships/theme" Target="../theme/theme1.xml"/><Relationship Id="rId10" Type="http://schemas.openxmlformats.org/officeDocument/2006/relationships/slideLayout" Target="../slideLayouts/slideLayout7.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3366"/>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23528" y="915566"/>
            <a:ext cx="8229600" cy="85725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None/>
              <a:defRPr b="0" i="0" sz="3200" u="none" cap="none" strike="noStrike">
                <a:solidFill>
                  <a:srgbClr val="003366"/>
                </a:solidFill>
                <a:latin typeface="Arial"/>
                <a:ea typeface="Arial"/>
                <a:cs typeface="Arial"/>
                <a:sym typeface="Arial"/>
              </a:defRPr>
            </a:lvl6pPr>
            <a:lvl7pPr indent="0" lvl="6" marL="914400" marR="0" rtl="0" algn="ctr">
              <a:spcBef>
                <a:spcPts val="0"/>
              </a:spcBef>
              <a:spcAft>
                <a:spcPts val="0"/>
              </a:spcAft>
              <a:buNone/>
              <a:defRPr b="0" i="0" sz="3200" u="none" cap="none" strike="noStrike">
                <a:solidFill>
                  <a:srgbClr val="003366"/>
                </a:solidFill>
                <a:latin typeface="Arial"/>
                <a:ea typeface="Arial"/>
                <a:cs typeface="Arial"/>
                <a:sym typeface="Arial"/>
              </a:defRPr>
            </a:lvl7pPr>
            <a:lvl8pPr indent="0" lvl="7" marL="1371600" marR="0" rtl="0" algn="ctr">
              <a:spcBef>
                <a:spcPts val="0"/>
              </a:spcBef>
              <a:spcAft>
                <a:spcPts val="0"/>
              </a:spcAft>
              <a:buNone/>
              <a:defRPr b="0" i="0" sz="3200" u="none" cap="none" strike="noStrike">
                <a:solidFill>
                  <a:srgbClr val="003366"/>
                </a:solidFill>
                <a:latin typeface="Arial"/>
                <a:ea typeface="Arial"/>
                <a:cs typeface="Arial"/>
                <a:sym typeface="Arial"/>
              </a:defRPr>
            </a:lvl8pPr>
            <a:lvl9pPr indent="0" lvl="8" marL="1828800" marR="0" rtl="0" algn="ctr">
              <a:spcBef>
                <a:spcPts val="0"/>
              </a:spcBef>
              <a:spcAft>
                <a:spcPts val="0"/>
              </a:spcAft>
              <a:buNone/>
              <a:defRPr b="0" i="0" sz="3200" u="none" cap="none" strike="noStrike">
                <a:solidFill>
                  <a:srgbClr val="003366"/>
                </a:solidFill>
                <a:latin typeface="Arial"/>
                <a:ea typeface="Arial"/>
                <a:cs typeface="Arial"/>
                <a:sym typeface="Arial"/>
              </a:defRPr>
            </a:lvl9pPr>
          </a:lstStyle>
          <a:p/>
        </p:txBody>
      </p:sp>
      <p:sp>
        <p:nvSpPr>
          <p:cNvPr id="11" name="Shape 11"/>
          <p:cNvSpPr txBox="1"/>
          <p:nvPr>
            <p:ph idx="1" type="body"/>
          </p:nvPr>
        </p:nvSpPr>
        <p:spPr>
          <a:xfrm>
            <a:off x="457200" y="2355725"/>
            <a:ext cx="5770984" cy="441824"/>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rgbClr val="FFFFFF"/>
              </a:buClr>
              <a:buSzPct val="100000"/>
              <a:buFont typeface="Arial"/>
              <a:buChar char="•"/>
              <a:defRPr b="0" i="0" sz="2800" u="none" cap="none" strike="noStrike">
                <a:solidFill>
                  <a:srgbClr val="FFFFFF"/>
                </a:solidFill>
                <a:latin typeface="Arial"/>
                <a:ea typeface="Arial"/>
                <a:cs typeface="Arial"/>
                <a:sym typeface="Arial"/>
              </a:defRPr>
            </a:lvl1pPr>
            <a:lvl2pPr indent="-133350" lvl="1" marL="742950" marR="0" rtl="0" algn="l">
              <a:spcBef>
                <a:spcPts val="480"/>
              </a:spcBef>
              <a:spcAft>
                <a:spcPts val="0"/>
              </a:spcAft>
              <a:buClr>
                <a:srgbClr val="FFFFFF"/>
              </a:buClr>
              <a:buSzPct val="100000"/>
              <a:buFont typeface="Arial"/>
              <a:buChar char="–"/>
              <a:defRPr b="0" i="0" sz="2400" u="none" cap="none" strike="noStrike">
                <a:solidFill>
                  <a:srgbClr val="FFFFFF"/>
                </a:solidFill>
                <a:latin typeface="Arial"/>
                <a:ea typeface="Arial"/>
                <a:cs typeface="Arial"/>
                <a:sym typeface="Arial"/>
              </a:defRPr>
            </a:lvl2pPr>
            <a:lvl3pPr indent="-101600" lvl="2" marL="1143000" marR="0" rtl="0" algn="l">
              <a:spcBef>
                <a:spcPts val="400"/>
              </a:spcBef>
              <a:spcAft>
                <a:spcPts val="0"/>
              </a:spcAft>
              <a:buClr>
                <a:srgbClr val="FFFFFF"/>
              </a:buClr>
              <a:buSzPct val="100000"/>
              <a:buFont typeface="Arial"/>
              <a:buChar char="•"/>
              <a:defRPr b="0" i="0" sz="2000" u="none" cap="none" strike="noStrike">
                <a:solidFill>
                  <a:srgbClr val="FFFFFF"/>
                </a:solidFill>
                <a:latin typeface="Arial"/>
                <a:ea typeface="Arial"/>
                <a:cs typeface="Arial"/>
                <a:sym typeface="Arial"/>
              </a:defRPr>
            </a:lvl3pPr>
            <a:lvl4pPr indent="-114300" lvl="3" marL="16002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4pPr>
            <a:lvl5pPr indent="-114300" lvl="4" marL="2057400" marR="0" rtl="0" algn="l">
              <a:spcBef>
                <a:spcPts val="360"/>
              </a:spcBef>
              <a:spcAft>
                <a:spcPts val="0"/>
              </a:spcAft>
              <a:buClr>
                <a:srgbClr val="FFFFFF"/>
              </a:buClr>
              <a:buSzPct val="100000"/>
              <a:buFont typeface="Arial"/>
              <a:buChar char="»"/>
              <a:defRPr b="0" i="0" sz="1800" u="none" cap="none" strike="noStrike">
                <a:solidFill>
                  <a:srgbClr val="FFFFFF"/>
                </a:solidFill>
                <a:latin typeface="Arial"/>
                <a:ea typeface="Arial"/>
                <a:cs typeface="Arial"/>
                <a:sym typeface="Arial"/>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9pPr>
          </a:lstStyle>
          <a:p/>
        </p:txBody>
      </p:sp>
      <p:pic>
        <p:nvPicPr>
          <p:cNvPr descr="_isbitar_cmyk_300.psd" id="12" name="Shape 12"/>
          <p:cNvPicPr preferRelativeResize="0"/>
          <p:nvPr/>
        </p:nvPicPr>
        <p:blipFill rotWithShape="1">
          <a:blip r:embed="rId1">
            <a:alphaModFix/>
          </a:blip>
          <a:srcRect b="0" l="0" r="0" t="0"/>
          <a:stretch/>
        </p:blipFill>
        <p:spPr>
          <a:xfrm>
            <a:off x="7236296" y="1909106"/>
            <a:ext cx="4044991" cy="3234393"/>
          </a:xfrm>
          <a:prstGeom prst="rect">
            <a:avLst/>
          </a:prstGeom>
          <a:noFill/>
          <a:ln>
            <a:noFill/>
          </a:ln>
        </p:spPr>
      </p:pic>
      <p:pic>
        <p:nvPicPr>
          <p:cNvPr descr="LTU_sve_vit.eps" id="13" name="Shape 13"/>
          <p:cNvPicPr preferRelativeResize="0"/>
          <p:nvPr/>
        </p:nvPicPr>
        <p:blipFill rotWithShape="1">
          <a:blip r:embed="rId2">
            <a:alphaModFix/>
          </a:blip>
          <a:srcRect b="0" l="0" r="0" t="0"/>
          <a:stretch/>
        </p:blipFill>
        <p:spPr>
          <a:xfrm>
            <a:off x="7492018" y="4155926"/>
            <a:ext cx="1307274" cy="706466"/>
          </a:xfrm>
          <a:prstGeom prst="rect">
            <a:avLst/>
          </a:prstGeom>
          <a:noFill/>
          <a:ln>
            <a:noFill/>
          </a:ln>
        </p:spPr>
      </p:pic>
      <p:pic>
        <p:nvPicPr>
          <p:cNvPr descr="claim.ai" id="14" name="Shape 14"/>
          <p:cNvPicPr preferRelativeResize="0"/>
          <p:nvPr/>
        </p:nvPicPr>
        <p:blipFill rotWithShape="1">
          <a:blip r:embed="rId3">
            <a:alphaModFix/>
          </a:blip>
          <a:srcRect b="0" l="0" r="0" t="0"/>
          <a:stretch/>
        </p:blipFill>
        <p:spPr>
          <a:xfrm>
            <a:off x="-457497" y="-236562"/>
            <a:ext cx="4104456" cy="137137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7.jpg"/><Relationship Id="rId4" Type="http://schemas.openxmlformats.org/officeDocument/2006/relationships/image" Target="../media/image05.jpg"/><Relationship Id="rId5" Type="http://schemas.openxmlformats.org/officeDocument/2006/relationships/image" Target="../media/image0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x="0" y="0"/>
          <a:ext cx="0" cy="0"/>
          <a:chOff x="0" y="0"/>
          <a:chExt cx="0" cy="0"/>
        </a:xfrm>
      </p:grpSpPr>
      <p:sp>
        <p:nvSpPr>
          <p:cNvPr id="46" name="Shape 46"/>
          <p:cNvSpPr/>
          <p:nvPr/>
        </p:nvSpPr>
        <p:spPr>
          <a:xfrm>
            <a:off x="800104" y="1419625"/>
            <a:ext cx="6229199" cy="584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lt1"/>
              </a:buClr>
              <a:buSzPct val="25000"/>
              <a:buFont typeface="Arial"/>
              <a:buNone/>
            </a:pPr>
            <a:r>
              <a:rPr b="1" i="0" lang="sv-SE" sz="3200" u="none" cap="none" strike="noStrike">
                <a:solidFill>
                  <a:schemeClr val="lt1"/>
                </a:solidFill>
                <a:latin typeface="Arial"/>
                <a:ea typeface="Arial"/>
                <a:cs typeface="Arial"/>
                <a:sym typeface="Arial"/>
              </a:rPr>
              <a:t>Dinghy (Jolle) Projektet</a:t>
            </a:r>
          </a:p>
        </p:txBody>
      </p:sp>
      <p:sp>
        <p:nvSpPr>
          <p:cNvPr id="47" name="Shape 47"/>
          <p:cNvSpPr/>
          <p:nvPr/>
        </p:nvSpPr>
        <p:spPr>
          <a:xfrm>
            <a:off x="852866" y="2428217"/>
            <a:ext cx="4570499" cy="3692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lt1"/>
              </a:buClr>
              <a:buSzPct val="25000"/>
              <a:buFont typeface="Arial"/>
              <a:buNone/>
            </a:pPr>
            <a:r>
              <a:rPr b="1" lang="sv-SE" sz="1800" u="sng">
                <a:solidFill>
                  <a:schemeClr val="lt1"/>
                </a:solidFill>
              </a:rPr>
              <a:t>Datatekniker</a:t>
            </a:r>
          </a:p>
          <a:p>
            <a:pPr indent="0" lvl="0" marL="0" marR="0" rtl="0" algn="l">
              <a:spcBef>
                <a:spcPts val="0"/>
              </a:spcBef>
              <a:spcAft>
                <a:spcPts val="0"/>
              </a:spcAft>
              <a:buClr>
                <a:schemeClr val="lt1"/>
              </a:buClr>
              <a:buSzPct val="25000"/>
              <a:buFont typeface="Arial"/>
              <a:buNone/>
            </a:pPr>
            <a:r>
              <a:rPr b="0" i="0" lang="sv-SE" sz="1800" u="none" cap="none" strike="noStrike">
                <a:solidFill>
                  <a:schemeClr val="lt1"/>
                </a:solidFill>
                <a:latin typeface="Arial"/>
                <a:ea typeface="Arial"/>
                <a:cs typeface="Arial"/>
                <a:sym typeface="Arial"/>
              </a:rPr>
              <a:t>Mattias Kallsäby, Alexander Örneskan</a:t>
            </a:r>
            <a:r>
              <a:rPr lang="sv-SE" sz="1800">
                <a:solidFill>
                  <a:schemeClr val="lt1"/>
                </a:solidFill>
              </a:rPr>
              <a:t>s</a:t>
            </a:r>
            <a:r>
              <a:rPr b="0" i="0" lang="sv-SE" sz="1800" u="none" cap="none" strike="noStrike">
                <a:solidFill>
                  <a:schemeClr val="lt1"/>
                </a:solidFill>
                <a:latin typeface="Arial"/>
                <a:ea typeface="Arial"/>
                <a:cs typeface="Arial"/>
                <a:sym typeface="Arial"/>
              </a:rPr>
              <a:t>, Björn Pauls</a:t>
            </a:r>
            <a:r>
              <a:rPr lang="sv-SE" sz="1800">
                <a:solidFill>
                  <a:schemeClr val="lt1"/>
                </a:solidFill>
              </a:rPr>
              <a:t>tröm, Niklas Lundborg</a:t>
            </a:r>
          </a:p>
          <a:p>
            <a:pPr indent="0" lvl="0" marL="0" marR="0" rtl="0" algn="l">
              <a:spcBef>
                <a:spcPts val="0"/>
              </a:spcBef>
              <a:spcAft>
                <a:spcPts val="0"/>
              </a:spcAft>
              <a:buClr>
                <a:schemeClr val="lt1"/>
              </a:buClr>
              <a:buFont typeface="Arial"/>
              <a:buNone/>
            </a:pPr>
            <a:r>
              <a:t/>
            </a:r>
            <a:endParaRPr sz="1800" u="sng">
              <a:solidFill>
                <a:schemeClr val="lt1"/>
              </a:solidFill>
            </a:endParaRPr>
          </a:p>
          <a:p>
            <a:pPr indent="0" lvl="0" marL="0" marR="0" rtl="0" algn="l">
              <a:spcBef>
                <a:spcPts val="0"/>
              </a:spcBef>
              <a:spcAft>
                <a:spcPts val="0"/>
              </a:spcAft>
              <a:buClr>
                <a:schemeClr val="lt1"/>
              </a:buClr>
              <a:buSzPct val="25000"/>
              <a:buFont typeface="Arial"/>
              <a:buNone/>
            </a:pPr>
            <a:r>
              <a:rPr b="1" lang="sv-SE" sz="1800" u="sng">
                <a:solidFill>
                  <a:schemeClr val="lt1"/>
                </a:solidFill>
              </a:rPr>
              <a:t>Tekniska Fysiker</a:t>
            </a:r>
          </a:p>
          <a:p>
            <a:pPr indent="0" lvl="0" marL="0" marR="0" rtl="0" algn="l">
              <a:spcBef>
                <a:spcPts val="0"/>
              </a:spcBef>
              <a:spcAft>
                <a:spcPts val="0"/>
              </a:spcAft>
              <a:buClr>
                <a:schemeClr val="lt1"/>
              </a:buClr>
              <a:buSzPct val="25000"/>
              <a:buFont typeface="Arial"/>
              <a:buNone/>
            </a:pPr>
            <a:r>
              <a:rPr lang="sv-SE" sz="1800">
                <a:solidFill>
                  <a:schemeClr val="lt1"/>
                </a:solidFill>
              </a:rPr>
              <a:t>Fredrik Ödmark,</a:t>
            </a:r>
            <a:r>
              <a:rPr b="0" i="0" lang="sv-SE" sz="1800" u="none" cap="none" strike="noStrike">
                <a:solidFill>
                  <a:schemeClr val="lt1"/>
                </a:solidFill>
                <a:latin typeface="Arial"/>
                <a:ea typeface="Arial"/>
                <a:cs typeface="Arial"/>
                <a:sym typeface="Arial"/>
              </a:rPr>
              <a:t> </a:t>
            </a:r>
            <a:r>
              <a:rPr lang="sv-SE" sz="1800">
                <a:solidFill>
                  <a:schemeClr val="lt1"/>
                </a:solidFill>
              </a:rPr>
              <a:t>David Ragnarsson, </a:t>
            </a:r>
            <a:r>
              <a:rPr b="0" i="0" lang="sv-SE" sz="1800" u="none" cap="none" strike="noStrike">
                <a:solidFill>
                  <a:schemeClr val="lt1"/>
                </a:solidFill>
                <a:latin typeface="Arial"/>
                <a:ea typeface="Arial"/>
                <a:cs typeface="Arial"/>
                <a:sym typeface="Arial"/>
              </a:rPr>
              <a:t>Jesper Wäliv</a:t>
            </a:r>
            <a:r>
              <a:rPr lang="sv-SE" sz="1800">
                <a:solidFill>
                  <a:schemeClr val="lt1"/>
                </a:solidFill>
              </a:rPr>
              <a:t>a</a:t>
            </a:r>
            <a:r>
              <a:rPr b="0" i="0" lang="sv-SE" sz="1800" u="none" cap="none" strike="noStrike">
                <a:solidFill>
                  <a:schemeClr val="lt1"/>
                </a:solidFill>
                <a:latin typeface="Arial"/>
                <a:ea typeface="Arial"/>
                <a:cs typeface="Arial"/>
                <a:sym typeface="Arial"/>
              </a:rPr>
              <a:t>ara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1" type="body"/>
          </p:nvPr>
        </p:nvSpPr>
        <p:spPr>
          <a:xfrm>
            <a:off x="5696350" y="1604300"/>
            <a:ext cx="2998800" cy="542400"/>
          </a:xfrm>
          <a:prstGeom prst="rect">
            <a:avLst/>
          </a:prstGeom>
        </p:spPr>
        <p:txBody>
          <a:bodyPr anchorCtr="0" anchor="t" bIns="91425" lIns="91425" rIns="91425" tIns="91425">
            <a:noAutofit/>
          </a:bodyPr>
          <a:lstStyle/>
          <a:p>
            <a:pPr indent="-228600" lvl="0" marL="457200" rtl="0">
              <a:spcBef>
                <a:spcPts val="0"/>
              </a:spcBef>
            </a:pPr>
            <a:r>
              <a:rPr lang="sv-SE"/>
              <a:t>GPS</a:t>
            </a:r>
          </a:p>
        </p:txBody>
      </p:sp>
      <p:pic>
        <p:nvPicPr>
          <p:cNvPr descr="20161205_162120.jpg" id="125" name="Shape 125"/>
          <p:cNvPicPr preferRelativeResize="0"/>
          <p:nvPr/>
        </p:nvPicPr>
        <p:blipFill>
          <a:blip r:embed="rId3">
            <a:alphaModFix/>
          </a:blip>
          <a:stretch>
            <a:fillRect/>
          </a:stretch>
        </p:blipFill>
        <p:spPr>
          <a:xfrm>
            <a:off x="323525" y="915575"/>
            <a:ext cx="5262300" cy="3946725"/>
          </a:xfrm>
          <a:prstGeom prst="rect">
            <a:avLst/>
          </a:prstGeom>
          <a:noFill/>
          <a:ln>
            <a:noFill/>
          </a:ln>
        </p:spPr>
      </p:pic>
      <p:sp>
        <p:nvSpPr>
          <p:cNvPr id="126" name="Shape 126"/>
          <p:cNvSpPr txBox="1"/>
          <p:nvPr>
            <p:ph type="title"/>
          </p:nvPr>
        </p:nvSpPr>
        <p:spPr>
          <a:xfrm>
            <a:off x="323528" y="915566"/>
            <a:ext cx="8229600" cy="857400"/>
          </a:xfrm>
          <a:prstGeom prst="rect">
            <a:avLst/>
          </a:prstGeom>
        </p:spPr>
        <p:txBody>
          <a:bodyPr anchorCtr="0" anchor="ctr" bIns="91425" lIns="91425" rIns="91425" tIns="91425">
            <a:noAutofit/>
          </a:bodyPr>
          <a:lstStyle/>
          <a:p>
            <a:pPr indent="457200" lvl="0" marL="2286000" algn="l">
              <a:spcBef>
                <a:spcPts val="0"/>
              </a:spcBef>
              <a:buNone/>
            </a:pPr>
            <a:r>
              <a:rPr lang="sv-SE"/>
              <a:t>                           Moderkort</a:t>
            </a:r>
          </a:p>
        </p:txBody>
      </p:sp>
      <p:sp>
        <p:nvSpPr>
          <p:cNvPr id="127" name="Shape 127"/>
          <p:cNvSpPr txBox="1"/>
          <p:nvPr>
            <p:ph idx="1" type="body"/>
          </p:nvPr>
        </p:nvSpPr>
        <p:spPr>
          <a:xfrm>
            <a:off x="5696350" y="2070650"/>
            <a:ext cx="2846400" cy="692400"/>
          </a:xfrm>
          <a:prstGeom prst="rect">
            <a:avLst/>
          </a:prstGeom>
        </p:spPr>
        <p:txBody>
          <a:bodyPr anchorCtr="0" anchor="t" bIns="91425" lIns="91425" rIns="91425" tIns="91425">
            <a:noAutofit/>
          </a:bodyPr>
          <a:lstStyle/>
          <a:p>
            <a:pPr indent="-228600" lvl="0" marL="457200" rtl="0">
              <a:spcBef>
                <a:spcPts val="0"/>
              </a:spcBef>
            </a:pPr>
            <a:r>
              <a:rPr lang="sv-SE"/>
              <a:t>IMU</a:t>
            </a:r>
          </a:p>
        </p:txBody>
      </p:sp>
      <p:sp>
        <p:nvSpPr>
          <p:cNvPr id="128" name="Shape 128"/>
          <p:cNvSpPr txBox="1"/>
          <p:nvPr>
            <p:ph idx="1" type="body"/>
          </p:nvPr>
        </p:nvSpPr>
        <p:spPr>
          <a:xfrm>
            <a:off x="5696350" y="2451650"/>
            <a:ext cx="2846400" cy="692400"/>
          </a:xfrm>
          <a:prstGeom prst="rect">
            <a:avLst/>
          </a:prstGeom>
        </p:spPr>
        <p:txBody>
          <a:bodyPr anchorCtr="0" anchor="t" bIns="91425" lIns="91425" rIns="91425" tIns="91425">
            <a:noAutofit/>
          </a:bodyPr>
          <a:lstStyle/>
          <a:p>
            <a:pPr indent="-228600" lvl="0" marL="457200" rtl="0">
              <a:spcBef>
                <a:spcPts val="0"/>
              </a:spcBef>
            </a:pPr>
            <a:r>
              <a:rPr lang="sv-SE"/>
              <a:t>Optosensor</a:t>
            </a:r>
          </a:p>
        </p:txBody>
      </p:sp>
      <p:sp>
        <p:nvSpPr>
          <p:cNvPr id="129" name="Shape 129"/>
          <p:cNvSpPr/>
          <p:nvPr/>
        </p:nvSpPr>
        <p:spPr>
          <a:xfrm>
            <a:off x="2745925" y="1383500"/>
            <a:ext cx="596400" cy="9840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 name="Shape 130"/>
          <p:cNvSpPr/>
          <p:nvPr/>
        </p:nvSpPr>
        <p:spPr>
          <a:xfrm rot="5400000">
            <a:off x="2861125" y="2986425"/>
            <a:ext cx="366000" cy="4593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1" name="Shape 131"/>
          <p:cNvSpPr/>
          <p:nvPr/>
        </p:nvSpPr>
        <p:spPr>
          <a:xfrm>
            <a:off x="1258375" y="2579500"/>
            <a:ext cx="596400" cy="9840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Optosensor</a:t>
            </a:r>
          </a:p>
        </p:txBody>
      </p:sp>
      <p:sp>
        <p:nvSpPr>
          <p:cNvPr id="138" name="Shape 138"/>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pic>
        <p:nvPicPr>
          <p:cNvPr descr="20161206_104501.jpg" id="139" name="Shape 139"/>
          <p:cNvPicPr preferRelativeResize="0"/>
          <p:nvPr/>
        </p:nvPicPr>
        <p:blipFill rotWithShape="1">
          <a:blip r:embed="rId3">
            <a:alphaModFix/>
          </a:blip>
          <a:srcRect b="18251" l="6056" r="29857" t="25135"/>
          <a:stretch/>
        </p:blipFill>
        <p:spPr>
          <a:xfrm>
            <a:off x="674450" y="1929725"/>
            <a:ext cx="4395100" cy="2911925"/>
          </a:xfrm>
          <a:prstGeom prst="rect">
            <a:avLst/>
          </a:prstGeom>
          <a:noFill/>
          <a:ln>
            <a:noFill/>
          </a:ln>
        </p:spPr>
      </p:pic>
      <p:pic>
        <p:nvPicPr>
          <p:cNvPr descr="20161206_110314.jpg" id="140" name="Shape 140"/>
          <p:cNvPicPr preferRelativeResize="0"/>
          <p:nvPr/>
        </p:nvPicPr>
        <p:blipFill rotWithShape="1">
          <a:blip r:embed="rId4">
            <a:alphaModFix/>
          </a:blip>
          <a:srcRect b="33097" l="31242" r="31953" t="23535"/>
          <a:stretch/>
        </p:blipFill>
        <p:spPr>
          <a:xfrm>
            <a:off x="3314224" y="3311100"/>
            <a:ext cx="1755325" cy="1551198"/>
          </a:xfrm>
          <a:prstGeom prst="rect">
            <a:avLst/>
          </a:prstGeom>
          <a:noFill/>
          <a:ln>
            <a:noFill/>
          </a:ln>
        </p:spPr>
      </p:pic>
      <p:pic>
        <p:nvPicPr>
          <p:cNvPr descr="56utyuudgj.jpg" id="141" name="Shape 141"/>
          <p:cNvPicPr preferRelativeResize="0"/>
          <p:nvPr/>
        </p:nvPicPr>
        <p:blipFill rotWithShape="1">
          <a:blip r:embed="rId5">
            <a:alphaModFix/>
          </a:blip>
          <a:srcRect b="0" l="18763" r="1663" t="29333"/>
          <a:stretch/>
        </p:blipFill>
        <p:spPr>
          <a:xfrm>
            <a:off x="5069550" y="1929737"/>
            <a:ext cx="2459339" cy="2911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idx="1" type="body"/>
          </p:nvPr>
        </p:nvSpPr>
        <p:spPr>
          <a:xfrm>
            <a:off x="5678932" y="1909100"/>
            <a:ext cx="2791800" cy="2953200"/>
          </a:xfrm>
          <a:prstGeom prst="rect">
            <a:avLst/>
          </a:prstGeom>
        </p:spPr>
        <p:txBody>
          <a:bodyPr anchorCtr="0" anchor="t" bIns="91425" lIns="91425" rIns="91425" tIns="91425">
            <a:noAutofit/>
          </a:bodyPr>
          <a:lstStyle/>
          <a:p>
            <a:pPr indent="-228600" lvl="0" marL="457200" rtl="0">
              <a:spcBef>
                <a:spcPts val="0"/>
              </a:spcBef>
            </a:pPr>
            <a:r>
              <a:rPr lang="sv-SE"/>
              <a:t>Trycksensor</a:t>
            </a:r>
          </a:p>
          <a:p>
            <a:pPr indent="0" lvl="0" marL="0">
              <a:spcBef>
                <a:spcPts val="0"/>
              </a:spcBef>
              <a:buNone/>
            </a:pPr>
            <a:r>
              <a:t/>
            </a:r>
            <a:endParaRPr/>
          </a:p>
        </p:txBody>
      </p:sp>
      <p:pic>
        <p:nvPicPr>
          <p:cNvPr descr="20161205_163259.jpg" id="148" name="Shape 148"/>
          <p:cNvPicPr preferRelativeResize="0"/>
          <p:nvPr/>
        </p:nvPicPr>
        <p:blipFill>
          <a:blip r:embed="rId3">
            <a:alphaModFix/>
          </a:blip>
          <a:stretch>
            <a:fillRect/>
          </a:stretch>
        </p:blipFill>
        <p:spPr>
          <a:xfrm>
            <a:off x="323525" y="915575"/>
            <a:ext cx="5262295" cy="3946725"/>
          </a:xfrm>
          <a:prstGeom prst="rect">
            <a:avLst/>
          </a:prstGeom>
          <a:noFill/>
          <a:ln>
            <a:noFill/>
          </a:ln>
        </p:spPr>
      </p:pic>
      <p:sp>
        <p:nvSpPr>
          <p:cNvPr id="149" name="Shape 149"/>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                                               Centerbord              </a:t>
            </a:r>
          </a:p>
        </p:txBody>
      </p:sp>
      <p:sp>
        <p:nvSpPr>
          <p:cNvPr id="150" name="Shape 150"/>
          <p:cNvSpPr/>
          <p:nvPr/>
        </p:nvSpPr>
        <p:spPr>
          <a:xfrm>
            <a:off x="2847550" y="3667550"/>
            <a:ext cx="894600" cy="1013700"/>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323528" y="915566"/>
            <a:ext cx="8229600" cy="857400"/>
          </a:xfrm>
          <a:prstGeom prst="rect">
            <a:avLst/>
          </a:prstGeom>
        </p:spPr>
        <p:txBody>
          <a:bodyPr anchorCtr="0" anchor="ctr" bIns="91425" lIns="91425" rIns="91425" tIns="91425">
            <a:noAutofit/>
          </a:bodyPr>
          <a:lstStyle/>
          <a:p>
            <a:pPr lvl="0" rtl="0">
              <a:spcBef>
                <a:spcPts val="0"/>
              </a:spcBef>
              <a:buNone/>
            </a:pPr>
            <a:r>
              <a:rPr lang="sv-SE">
                <a:solidFill>
                  <a:schemeClr val="lt1"/>
                </a:solidFill>
              </a:rPr>
              <a:t>                                    Centerbord             </a:t>
            </a:r>
          </a:p>
        </p:txBody>
      </p:sp>
      <p:sp>
        <p:nvSpPr>
          <p:cNvPr id="157" name="Shape 157"/>
          <p:cNvSpPr txBox="1"/>
          <p:nvPr>
            <p:ph idx="1" type="body"/>
          </p:nvPr>
        </p:nvSpPr>
        <p:spPr>
          <a:xfrm>
            <a:off x="4496855" y="1909100"/>
            <a:ext cx="3973799" cy="2953200"/>
          </a:xfrm>
          <a:prstGeom prst="rect">
            <a:avLst/>
          </a:prstGeom>
        </p:spPr>
        <p:txBody>
          <a:bodyPr anchorCtr="0" anchor="t" bIns="91425" lIns="91425" rIns="91425" tIns="91425">
            <a:noAutofit/>
          </a:bodyPr>
          <a:lstStyle/>
          <a:p>
            <a:pPr indent="-228600" lvl="0" marL="457200" rtl="0">
              <a:spcBef>
                <a:spcPts val="0"/>
              </a:spcBef>
            </a:pPr>
            <a:r>
              <a:rPr lang="sv-SE"/>
              <a:t>Inbyggd</a:t>
            </a:r>
          </a:p>
          <a:p>
            <a:pPr indent="-228600" lvl="0" marL="457200">
              <a:spcBef>
                <a:spcPts val="0"/>
              </a:spcBef>
            </a:pPr>
            <a:r>
              <a:rPr lang="sv-SE"/>
              <a:t>3D skriven låda</a:t>
            </a:r>
          </a:p>
        </p:txBody>
      </p:sp>
      <p:pic>
        <p:nvPicPr>
          <p:cNvPr descr="20161206_112917.jpg" id="158" name="Shape 158"/>
          <p:cNvPicPr preferRelativeResize="0"/>
          <p:nvPr/>
        </p:nvPicPr>
        <p:blipFill rotWithShape="1">
          <a:blip r:embed="rId3">
            <a:alphaModFix/>
          </a:blip>
          <a:srcRect b="8502" l="18538" r="20560" t="9510"/>
          <a:stretch/>
        </p:blipFill>
        <p:spPr>
          <a:xfrm>
            <a:off x="323525" y="915575"/>
            <a:ext cx="2156751" cy="3871252"/>
          </a:xfrm>
          <a:prstGeom prst="rect">
            <a:avLst/>
          </a:prstGeom>
          <a:noFill/>
          <a:ln>
            <a:noFill/>
          </a:ln>
        </p:spPr>
      </p:pic>
      <p:pic>
        <p:nvPicPr>
          <p:cNvPr descr="20161206_115635.jpg" id="159" name="Shape 159"/>
          <p:cNvPicPr preferRelativeResize="0"/>
          <p:nvPr/>
        </p:nvPicPr>
        <p:blipFill rotWithShape="1">
          <a:blip r:embed="rId4">
            <a:alphaModFix/>
          </a:blip>
          <a:srcRect b="12172" l="19131" r="32895" t="10981"/>
          <a:stretch/>
        </p:blipFill>
        <p:spPr>
          <a:xfrm>
            <a:off x="2480275" y="915575"/>
            <a:ext cx="1812360" cy="38712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Clr>
                <a:schemeClr val="dk1"/>
              </a:buClr>
              <a:buSzPct val="34375"/>
              <a:buFont typeface="Arial"/>
              <a:buNone/>
            </a:pPr>
            <a:r>
              <a:rPr lang="sv-SE">
                <a:solidFill>
                  <a:schemeClr val="lt1"/>
                </a:solidFill>
              </a:rPr>
              <a:t>                                               Centerbord</a:t>
            </a:r>
          </a:p>
        </p:txBody>
      </p:sp>
      <p:sp>
        <p:nvSpPr>
          <p:cNvPr id="166" name="Shape 166"/>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pic>
        <p:nvPicPr>
          <p:cNvPr descr="20161205_164010.jpg" id="167" name="Shape 167"/>
          <p:cNvPicPr preferRelativeResize="0"/>
          <p:nvPr/>
        </p:nvPicPr>
        <p:blipFill>
          <a:blip r:embed="rId3">
            <a:alphaModFix/>
          </a:blip>
          <a:stretch>
            <a:fillRect/>
          </a:stretch>
        </p:blipFill>
        <p:spPr>
          <a:xfrm>
            <a:off x="323525" y="915574"/>
            <a:ext cx="5252874" cy="3939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idx="1" type="body"/>
          </p:nvPr>
        </p:nvSpPr>
        <p:spPr>
          <a:xfrm>
            <a:off x="5687624" y="1909100"/>
            <a:ext cx="2964000" cy="2953200"/>
          </a:xfrm>
          <a:prstGeom prst="rect">
            <a:avLst/>
          </a:prstGeom>
        </p:spPr>
        <p:txBody>
          <a:bodyPr anchorCtr="0" anchor="t" bIns="91425" lIns="91425" rIns="91425" tIns="91425">
            <a:noAutofit/>
          </a:bodyPr>
          <a:lstStyle/>
          <a:p>
            <a:pPr indent="-228600" lvl="0" marL="457200" rtl="0">
              <a:spcBef>
                <a:spcPts val="0"/>
              </a:spcBef>
            </a:pPr>
            <a:r>
              <a:rPr lang="sv-SE"/>
              <a:t>Ej ihålig</a:t>
            </a:r>
          </a:p>
          <a:p>
            <a:pPr indent="-228600" lvl="0" marL="457200">
              <a:spcBef>
                <a:spcPts val="0"/>
              </a:spcBef>
            </a:pPr>
            <a:r>
              <a:rPr lang="sv-SE"/>
              <a:t>Töjningsgivare</a:t>
            </a:r>
          </a:p>
        </p:txBody>
      </p:sp>
      <p:pic>
        <p:nvPicPr>
          <p:cNvPr descr="20161205_161319.jpg" id="174" name="Shape 174"/>
          <p:cNvPicPr preferRelativeResize="0"/>
          <p:nvPr/>
        </p:nvPicPr>
        <p:blipFill>
          <a:blip r:embed="rId3">
            <a:alphaModFix/>
          </a:blip>
          <a:stretch>
            <a:fillRect/>
          </a:stretch>
        </p:blipFill>
        <p:spPr>
          <a:xfrm>
            <a:off x="323525" y="915574"/>
            <a:ext cx="5262284" cy="3946725"/>
          </a:xfrm>
          <a:prstGeom prst="rect">
            <a:avLst/>
          </a:prstGeom>
          <a:noFill/>
          <a:ln>
            <a:noFill/>
          </a:ln>
        </p:spPr>
      </p:pic>
      <p:sp>
        <p:nvSpPr>
          <p:cNvPr id="175" name="Shape 175"/>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                                                 Roder</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							                  	Roder</a:t>
            </a:r>
          </a:p>
        </p:txBody>
      </p:sp>
      <p:pic>
        <p:nvPicPr>
          <p:cNvPr descr="20161206_113628.jpg" id="182" name="Shape 182"/>
          <p:cNvPicPr preferRelativeResize="0"/>
          <p:nvPr/>
        </p:nvPicPr>
        <p:blipFill rotWithShape="1">
          <a:blip r:embed="rId3">
            <a:alphaModFix/>
          </a:blip>
          <a:srcRect b="22881" l="9259" r="23545" t="0"/>
          <a:stretch/>
        </p:blipFill>
        <p:spPr>
          <a:xfrm>
            <a:off x="323524" y="915575"/>
            <a:ext cx="2592149" cy="3966474"/>
          </a:xfrm>
          <a:prstGeom prst="rect">
            <a:avLst/>
          </a:prstGeom>
          <a:noFill/>
          <a:ln>
            <a:noFill/>
          </a:ln>
        </p:spPr>
      </p:pic>
      <p:pic>
        <p:nvPicPr>
          <p:cNvPr id="183" name="Shape 183"/>
          <p:cNvPicPr preferRelativeResize="0"/>
          <p:nvPr/>
        </p:nvPicPr>
        <p:blipFill rotWithShape="1">
          <a:blip r:embed="rId4">
            <a:alphaModFix/>
          </a:blip>
          <a:srcRect b="9195" l="13822" r="12262" t="4701"/>
          <a:stretch/>
        </p:blipFill>
        <p:spPr>
          <a:xfrm>
            <a:off x="2915675" y="1110962"/>
            <a:ext cx="3255175" cy="3575700"/>
          </a:xfrm>
          <a:prstGeom prst="rect">
            <a:avLst/>
          </a:prstGeom>
          <a:noFill/>
          <a:ln>
            <a:noFill/>
          </a:ln>
        </p:spPr>
      </p:pic>
      <p:sp>
        <p:nvSpPr>
          <p:cNvPr id="184" name="Shape 184"/>
          <p:cNvSpPr txBox="1"/>
          <p:nvPr>
            <p:ph idx="1" type="body"/>
          </p:nvPr>
        </p:nvSpPr>
        <p:spPr>
          <a:xfrm>
            <a:off x="5589475" y="1928850"/>
            <a:ext cx="3003000" cy="2953200"/>
          </a:xfrm>
          <a:prstGeom prst="rect">
            <a:avLst/>
          </a:prstGeom>
        </p:spPr>
        <p:txBody>
          <a:bodyPr anchorCtr="0" anchor="t" bIns="91425" lIns="91425" rIns="91425" tIns="91425">
            <a:noAutofit/>
          </a:bodyPr>
          <a:lstStyle/>
          <a:p>
            <a:pPr indent="-228600" lvl="0" marL="457200">
              <a:spcBef>
                <a:spcPts val="0"/>
              </a:spcBef>
            </a:pPr>
            <a:r>
              <a:rPr lang="sv-SE"/>
              <a:t>Töjningsgivare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424828" y="2142991"/>
            <a:ext cx="8229600" cy="857400"/>
          </a:xfrm>
          <a:prstGeom prst="rect">
            <a:avLst/>
          </a:prstGeom>
        </p:spPr>
        <p:txBody>
          <a:bodyPr anchorCtr="0" anchor="ctr" bIns="91425" lIns="91425" rIns="91425" tIns="91425">
            <a:noAutofit/>
          </a:bodyPr>
          <a:lstStyle/>
          <a:p>
            <a:pPr lvl="0">
              <a:spcBef>
                <a:spcPts val="0"/>
              </a:spcBef>
              <a:buNone/>
            </a:pPr>
            <a:r>
              <a:rPr lang="sv-SE"/>
              <a:t>Mjukvara</a:t>
            </a:r>
          </a:p>
        </p:txBody>
      </p:sp>
      <p:sp>
        <p:nvSpPr>
          <p:cNvPr id="191" name="Shape 191"/>
          <p:cNvSpPr txBox="1"/>
          <p:nvPr/>
        </p:nvSpPr>
        <p:spPr>
          <a:xfrm>
            <a:off x="168025" y="168000"/>
            <a:ext cx="8299800" cy="4807500"/>
          </a:xfrm>
          <a:prstGeom prst="rect">
            <a:avLst/>
          </a:prstGeom>
          <a:noFill/>
          <a:ln>
            <a:noFill/>
          </a:ln>
        </p:spPr>
        <p:txBody>
          <a:bodyPr anchorCtr="0" anchor="t" bIns="91425" lIns="91425" rIns="91425" tIns="91425">
            <a:noAutofit/>
          </a:bodyPr>
          <a:lstStyle/>
          <a:p>
            <a:pPr lvl="0">
              <a:spcBef>
                <a:spcPts val="0"/>
              </a:spcBef>
              <a:buClr>
                <a:schemeClr val="dk1"/>
              </a:buClr>
              <a:buSzPct val="122222"/>
              <a:buFont typeface="Arial"/>
              <a:buNone/>
            </a:pPr>
            <a:r>
              <a:rPr lang="sv-SE" sz="900">
                <a:solidFill>
                  <a:srgbClr val="002855"/>
                </a:solidFill>
              </a:rPr>
              <a:t>bool Bluetooth::WaitForReply(int length, unsigned char* reply, unsigned int timeout)</a:t>
            </a:r>
          </a:p>
          <a:p>
            <a:pPr lvl="0">
              <a:spcBef>
                <a:spcPts val="0"/>
              </a:spcBef>
              <a:buClr>
                <a:schemeClr val="dk1"/>
              </a:buClr>
              <a:buSzPct val="122222"/>
              <a:buFont typeface="Arial"/>
              <a:buNone/>
            </a:pPr>
            <a:r>
              <a:rPr lang="sv-SE" sz="900">
                <a:solidFill>
                  <a:srgbClr val="002855"/>
                </a:solidFill>
              </a:rPr>
              <a:t>{</a:t>
            </a:r>
          </a:p>
          <a:p>
            <a:pPr lvl="0">
              <a:spcBef>
                <a:spcPts val="0"/>
              </a:spcBef>
              <a:buClr>
                <a:schemeClr val="dk1"/>
              </a:buClr>
              <a:buSzPct val="122222"/>
              <a:buFont typeface="Arial"/>
              <a:buNone/>
            </a:pPr>
            <a:r>
              <a:rPr lang="sv-SE" sz="900">
                <a:solidFill>
                  <a:srgbClr val="002855"/>
                </a:solidFill>
              </a:rPr>
              <a:t>	extern tim4 _tim4;</a:t>
            </a:r>
          </a:p>
          <a:p>
            <a:pPr lvl="0">
              <a:spcBef>
                <a:spcPts val="0"/>
              </a:spcBef>
              <a:buClr>
                <a:schemeClr val="dk1"/>
              </a:buClr>
              <a:buSzPct val="122222"/>
              <a:buFont typeface="Arial"/>
              <a:buNone/>
            </a:pPr>
            <a:r>
              <a:rPr lang="sv-SE" sz="900">
                <a:solidFill>
                  <a:srgbClr val="002855"/>
                </a:solidFill>
              </a:rPr>
              <a:t>	_tim4.Startup();</a:t>
            </a:r>
          </a:p>
          <a:p>
            <a:pPr lvl="0">
              <a:spcBef>
                <a:spcPts val="0"/>
              </a:spcBef>
              <a:buClr>
                <a:schemeClr val="dk1"/>
              </a:buClr>
              <a:buFont typeface="Arial"/>
              <a:buNone/>
            </a:pPr>
            <a:r>
              <a:t/>
            </a:r>
            <a:endParaRPr sz="900">
              <a:solidFill>
                <a:srgbClr val="002855"/>
              </a:solidFill>
            </a:endParaRPr>
          </a:p>
          <a:p>
            <a:pPr lvl="0">
              <a:spcBef>
                <a:spcPts val="0"/>
              </a:spcBef>
              <a:buClr>
                <a:schemeClr val="dk1"/>
              </a:buClr>
              <a:buSzPct val="122222"/>
              <a:buFont typeface="Arial"/>
              <a:buNone/>
            </a:pPr>
            <a:r>
              <a:rPr lang="sv-SE" sz="900">
                <a:solidFill>
                  <a:srgbClr val="002855"/>
                </a:solidFill>
              </a:rPr>
              <a:t>	unsigned char startpos;</a:t>
            </a:r>
          </a:p>
          <a:p>
            <a:pPr lvl="0">
              <a:spcBef>
                <a:spcPts val="0"/>
              </a:spcBef>
              <a:buClr>
                <a:schemeClr val="dk1"/>
              </a:buClr>
              <a:buSzPct val="122222"/>
              <a:buFont typeface="Arial"/>
              <a:buNone/>
            </a:pPr>
            <a:r>
              <a:rPr lang="sv-SE" sz="900">
                <a:solidFill>
                  <a:srgbClr val="002855"/>
                </a:solidFill>
              </a:rPr>
              <a:t>	unsigned char pos;</a:t>
            </a:r>
          </a:p>
          <a:p>
            <a:pPr lvl="0">
              <a:spcBef>
                <a:spcPts val="0"/>
              </a:spcBef>
              <a:buClr>
                <a:schemeClr val="dk1"/>
              </a:buClr>
              <a:buFont typeface="Arial"/>
              <a:buNone/>
            </a:pPr>
            <a:r>
              <a:t/>
            </a:r>
            <a:endParaRPr sz="900">
              <a:solidFill>
                <a:srgbClr val="002855"/>
              </a:solidFill>
            </a:endParaRPr>
          </a:p>
          <a:p>
            <a:pPr lvl="0">
              <a:spcBef>
                <a:spcPts val="0"/>
              </a:spcBef>
              <a:buClr>
                <a:schemeClr val="dk1"/>
              </a:buClr>
              <a:buSzPct val="122222"/>
              <a:buFont typeface="Arial"/>
              <a:buNone/>
            </a:pPr>
            <a:r>
              <a:rPr lang="sv-SE" sz="900">
                <a:solidFill>
                  <a:srgbClr val="002855"/>
                </a:solidFill>
              </a:rPr>
              <a:t>	unsigned int timer = (__HAL_TIM_GET_COUNTER(&amp;_tim4._tim4));</a:t>
            </a:r>
          </a:p>
          <a:p>
            <a:pPr lvl="0">
              <a:spcBef>
                <a:spcPts val="0"/>
              </a:spcBef>
              <a:buClr>
                <a:schemeClr val="dk1"/>
              </a:buClr>
              <a:buSzPct val="122222"/>
              <a:buFont typeface="Arial"/>
              <a:buNone/>
            </a:pPr>
            <a:r>
              <a:rPr lang="sv-SE" sz="900">
                <a:solidFill>
                  <a:srgbClr val="002855"/>
                </a:solidFill>
              </a:rPr>
              <a:t>	__HAL_TIM_SET_COUNTER(&amp;_tim4._tim4, 0);</a:t>
            </a:r>
          </a:p>
          <a:p>
            <a:pPr lvl="0">
              <a:spcBef>
                <a:spcPts val="0"/>
              </a:spcBef>
              <a:buClr>
                <a:schemeClr val="dk1"/>
              </a:buClr>
              <a:buFont typeface="Arial"/>
              <a:buNone/>
            </a:pPr>
            <a:r>
              <a:t/>
            </a:r>
            <a:endParaRPr sz="900">
              <a:solidFill>
                <a:srgbClr val="002855"/>
              </a:solidFill>
            </a:endParaRPr>
          </a:p>
          <a:p>
            <a:pPr lvl="0">
              <a:spcBef>
                <a:spcPts val="0"/>
              </a:spcBef>
              <a:buClr>
                <a:schemeClr val="dk1"/>
              </a:buClr>
              <a:buSzPct val="122222"/>
              <a:buFont typeface="Arial"/>
              <a:buNone/>
            </a:pPr>
            <a:r>
              <a:rPr lang="sv-SE" sz="900">
                <a:solidFill>
                  <a:srgbClr val="002855"/>
                </a:solidFill>
              </a:rPr>
              <a:t>	while(timer/84000 &lt; timeout)</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timer = __HAL_TIM_GET_COUNTER(&amp;_tim4._tim4);</a:t>
            </a:r>
          </a:p>
          <a:p>
            <a:pPr lvl="0">
              <a:spcBef>
                <a:spcPts val="0"/>
              </a:spcBef>
              <a:buClr>
                <a:schemeClr val="dk1"/>
              </a:buClr>
              <a:buSzPct val="122222"/>
              <a:buFont typeface="Arial"/>
              <a:buNone/>
            </a:pPr>
            <a:r>
              <a:rPr lang="sv-SE" sz="900">
                <a:solidFill>
                  <a:srgbClr val="002855"/>
                </a:solidFill>
              </a:rPr>
              <a:t>		int size = _receivebuffer.size()-length;</a:t>
            </a:r>
          </a:p>
          <a:p>
            <a:pPr lvl="0">
              <a:spcBef>
                <a:spcPts val="0"/>
              </a:spcBef>
              <a:buClr>
                <a:schemeClr val="dk1"/>
              </a:buClr>
              <a:buSzPct val="122222"/>
              <a:buFont typeface="Arial"/>
              <a:buNone/>
            </a:pPr>
            <a:r>
              <a:rPr lang="sv-SE" sz="900">
                <a:solidFill>
                  <a:srgbClr val="002855"/>
                </a:solidFill>
              </a:rPr>
              <a:t>		startpos = 0;</a:t>
            </a:r>
          </a:p>
          <a:p>
            <a:pPr lvl="0">
              <a:spcBef>
                <a:spcPts val="0"/>
              </a:spcBef>
              <a:buClr>
                <a:schemeClr val="dk1"/>
              </a:buClr>
              <a:buSzPct val="122222"/>
              <a:buFont typeface="Arial"/>
              <a:buNone/>
            </a:pPr>
            <a:r>
              <a:rPr lang="sv-SE" sz="900">
                <a:solidFill>
                  <a:srgbClr val="002855"/>
                </a:solidFill>
              </a:rPr>
              <a:t>		while(startpos &lt;= size)</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pos = 0;</a:t>
            </a:r>
          </a:p>
          <a:p>
            <a:pPr lvl="0">
              <a:spcBef>
                <a:spcPts val="0"/>
              </a:spcBef>
              <a:buClr>
                <a:schemeClr val="dk1"/>
              </a:buClr>
              <a:buSzPct val="122222"/>
              <a:buFont typeface="Arial"/>
              <a:buNone/>
            </a:pPr>
            <a:r>
              <a:rPr lang="sv-SE" sz="900">
                <a:solidFill>
                  <a:srgbClr val="002855"/>
                </a:solidFill>
              </a:rPr>
              <a:t>			while(_receivebuffer.at(startpos+pos) == reply[pos])</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pos++;</a:t>
            </a:r>
          </a:p>
          <a:p>
            <a:pPr lvl="0">
              <a:spcBef>
                <a:spcPts val="0"/>
              </a:spcBef>
              <a:buClr>
                <a:schemeClr val="dk1"/>
              </a:buClr>
              <a:buSzPct val="122222"/>
              <a:buFont typeface="Arial"/>
              <a:buNone/>
            </a:pPr>
            <a:r>
              <a:rPr lang="sv-SE" sz="900">
                <a:solidFill>
                  <a:srgbClr val="002855"/>
                </a:solidFill>
              </a:rPr>
              <a:t>				if(pos == length)</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_receivebuffer.erase(_receivebuffer.begin(), _receivebuffer.begin()+startpos+pos);</a:t>
            </a:r>
          </a:p>
          <a:p>
            <a:pPr lvl="0">
              <a:spcBef>
                <a:spcPts val="0"/>
              </a:spcBef>
              <a:buClr>
                <a:schemeClr val="dk1"/>
              </a:buClr>
              <a:buSzPct val="122222"/>
              <a:buFont typeface="Arial"/>
              <a:buNone/>
            </a:pPr>
            <a:r>
              <a:rPr lang="sv-SE" sz="900">
                <a:solidFill>
                  <a:srgbClr val="002855"/>
                </a:solidFill>
              </a:rPr>
              <a:t>					return true;</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startpos++;</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a:t>
            </a:r>
          </a:p>
          <a:p>
            <a:pPr lvl="0">
              <a:spcBef>
                <a:spcPts val="0"/>
              </a:spcBef>
              <a:buClr>
                <a:schemeClr val="dk1"/>
              </a:buClr>
              <a:buSzPct val="122222"/>
              <a:buFont typeface="Arial"/>
              <a:buNone/>
            </a:pPr>
            <a:r>
              <a:rPr lang="sv-SE" sz="900">
                <a:solidFill>
                  <a:srgbClr val="002855"/>
                </a:solidFill>
              </a:rPr>
              <a:t>	return false;</a:t>
            </a:r>
          </a:p>
          <a:p>
            <a:pPr lvl="0">
              <a:spcBef>
                <a:spcPts val="0"/>
              </a:spcBef>
              <a:buClr>
                <a:schemeClr val="dk1"/>
              </a:buClr>
              <a:buSzPct val="122222"/>
              <a:buFont typeface="Arial"/>
              <a:buNone/>
            </a:pPr>
            <a:r>
              <a:rPr lang="sv-SE" sz="900">
                <a:solidFill>
                  <a:srgbClr val="002855"/>
                </a:solidFill>
              </a:rPr>
              <a:t>}</a:t>
            </a:r>
          </a:p>
          <a:p>
            <a:pPr lvl="0">
              <a:spcBef>
                <a:spcPts val="0"/>
              </a:spcBef>
              <a:buNone/>
            </a:pPr>
            <a:r>
              <a:t/>
            </a:r>
            <a:endParaRPr sz="900">
              <a:solidFill>
                <a:srgbClr val="00285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50328" y="199516"/>
            <a:ext cx="8229600" cy="857400"/>
          </a:xfrm>
          <a:prstGeom prst="rect">
            <a:avLst/>
          </a:prstGeom>
        </p:spPr>
        <p:txBody>
          <a:bodyPr anchorCtr="0" anchor="ctr" bIns="91425" lIns="91425" rIns="91425" tIns="91425">
            <a:noAutofit/>
          </a:bodyPr>
          <a:lstStyle/>
          <a:p>
            <a:pPr lvl="0">
              <a:spcBef>
                <a:spcPts val="0"/>
              </a:spcBef>
              <a:buNone/>
            </a:pPr>
            <a:r>
              <a:rPr lang="sv-SE"/>
              <a:t>Mjukvara</a:t>
            </a:r>
          </a:p>
        </p:txBody>
      </p:sp>
      <p:sp>
        <p:nvSpPr>
          <p:cNvPr id="198" name="Shape 198"/>
          <p:cNvSpPr txBox="1"/>
          <p:nvPr/>
        </p:nvSpPr>
        <p:spPr>
          <a:xfrm>
            <a:off x="4379150" y="1410150"/>
            <a:ext cx="4709700" cy="3033900"/>
          </a:xfrm>
          <a:prstGeom prst="rect">
            <a:avLst/>
          </a:prstGeom>
          <a:noFill/>
          <a:ln>
            <a:noFill/>
          </a:ln>
        </p:spPr>
        <p:txBody>
          <a:bodyPr anchorCtr="0" anchor="t" bIns="91425" lIns="91425" rIns="91425" tIns="91425">
            <a:noAutofit/>
          </a:bodyPr>
          <a:lstStyle/>
          <a:p>
            <a:pPr indent="-368300" lvl="0" marL="457200" rtl="0">
              <a:spcBef>
                <a:spcPts val="0"/>
              </a:spcBef>
              <a:buClr>
                <a:srgbClr val="FFFFFF"/>
              </a:buClr>
              <a:buSzPct val="100000"/>
              <a:buChar char="●"/>
            </a:pPr>
            <a:r>
              <a:rPr lang="sv-SE" sz="2200">
                <a:solidFill>
                  <a:srgbClr val="FFFFFF"/>
                </a:solidFill>
              </a:rPr>
              <a:t>HAL-Hardware abstraction layer</a:t>
            </a:r>
          </a:p>
          <a:p>
            <a:pPr indent="-368300" lvl="0" marL="457200" rtl="0">
              <a:spcBef>
                <a:spcPts val="0"/>
              </a:spcBef>
              <a:buClr>
                <a:srgbClr val="FFFFFF"/>
              </a:buClr>
              <a:buSzPct val="100000"/>
              <a:buChar char="●"/>
            </a:pPr>
            <a:r>
              <a:rPr lang="sv-SE" sz="2200">
                <a:solidFill>
                  <a:srgbClr val="FFFFFF"/>
                </a:solidFill>
              </a:rPr>
              <a:t>Felhantering - timeout, elektriskt</a:t>
            </a:r>
          </a:p>
          <a:p>
            <a:pPr indent="-368300" lvl="0" marL="457200" rtl="0">
              <a:spcBef>
                <a:spcPts val="0"/>
              </a:spcBef>
              <a:buClr>
                <a:srgbClr val="FFFFFF"/>
              </a:buClr>
              <a:buSzPct val="100000"/>
              <a:buChar char="●"/>
            </a:pPr>
            <a:r>
              <a:rPr lang="sv-SE" sz="2200">
                <a:solidFill>
                  <a:srgbClr val="FFFFFF"/>
                </a:solidFill>
              </a:rPr>
              <a:t>Cykliskt beteende</a:t>
            </a:r>
          </a:p>
          <a:p>
            <a:pPr indent="-368300" lvl="0" marL="457200" rtl="0">
              <a:spcBef>
                <a:spcPts val="0"/>
              </a:spcBef>
              <a:buClr>
                <a:srgbClr val="FFFFFF"/>
              </a:buClr>
              <a:buSzPct val="100000"/>
              <a:buChar char="●"/>
            </a:pPr>
            <a:r>
              <a:rPr lang="sv-SE" sz="2200">
                <a:solidFill>
                  <a:srgbClr val="FFFFFF"/>
                </a:solidFill>
              </a:rPr>
              <a:t>Sensorer på vid behov</a:t>
            </a:r>
          </a:p>
          <a:p>
            <a:pPr indent="-368300" lvl="0" marL="457200" rtl="0">
              <a:spcBef>
                <a:spcPts val="0"/>
              </a:spcBef>
              <a:buClr>
                <a:srgbClr val="FFFFFF"/>
              </a:buClr>
              <a:buSzPct val="100000"/>
              <a:buChar char="●"/>
            </a:pPr>
            <a:r>
              <a:rPr lang="sv-SE" sz="2200">
                <a:solidFill>
                  <a:srgbClr val="FFFFFF"/>
                </a:solidFill>
              </a:rPr>
              <a:t>Reaktiva noder</a:t>
            </a:r>
          </a:p>
          <a:p>
            <a:pPr indent="-368300" lvl="0" marL="457200" rtl="0">
              <a:spcBef>
                <a:spcPts val="0"/>
              </a:spcBef>
              <a:buClr>
                <a:srgbClr val="FFFFFF"/>
              </a:buClr>
              <a:buSzPct val="100000"/>
              <a:buChar char="●"/>
            </a:pPr>
            <a:r>
              <a:rPr lang="sv-SE" sz="2200">
                <a:solidFill>
                  <a:srgbClr val="FFFFFF"/>
                </a:solidFill>
              </a:rPr>
              <a:t>Utbyggbart</a:t>
            </a:r>
          </a:p>
          <a:p>
            <a:pPr lvl="0">
              <a:spcBef>
                <a:spcPts val="0"/>
              </a:spcBef>
              <a:buNone/>
            </a:pPr>
            <a:r>
              <a:t/>
            </a:r>
            <a:endParaRPr sz="2200"/>
          </a:p>
        </p:txBody>
      </p:sp>
      <p:pic>
        <p:nvPicPr>
          <p:cNvPr descr="mm4.png" id="199" name="Shape 199"/>
          <p:cNvPicPr preferRelativeResize="0"/>
          <p:nvPr/>
        </p:nvPicPr>
        <p:blipFill>
          <a:blip r:embed="rId3">
            <a:alphaModFix/>
          </a:blip>
          <a:stretch>
            <a:fillRect/>
          </a:stretch>
        </p:blipFill>
        <p:spPr>
          <a:xfrm>
            <a:off x="65750" y="645650"/>
            <a:ext cx="4358650" cy="4209624"/>
          </a:xfrm>
          <a:prstGeom prst="rect">
            <a:avLst/>
          </a:prstGeom>
          <a:noFill/>
          <a:ln>
            <a:noFill/>
          </a:ln>
        </p:spPr>
      </p:pic>
      <p:sp>
        <p:nvSpPr>
          <p:cNvPr id="200" name="Shape 200"/>
          <p:cNvSpPr/>
          <p:nvPr/>
        </p:nvSpPr>
        <p:spPr>
          <a:xfrm>
            <a:off x="1475425" y="765025"/>
            <a:ext cx="553200" cy="230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999400" y="1410150"/>
            <a:ext cx="553200" cy="230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2848400" y="2251525"/>
            <a:ext cx="386700" cy="230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3171575" y="3066500"/>
            <a:ext cx="386700" cy="230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3296650" y="3949800"/>
            <a:ext cx="386700" cy="230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rot="3251303">
            <a:off x="2581649" y="3864856"/>
            <a:ext cx="386585" cy="230381"/>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rot="5130350">
            <a:off x="1705238" y="3919846"/>
            <a:ext cx="386688" cy="230503"/>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rot="-967340">
            <a:off x="812748" y="3819969"/>
            <a:ext cx="493717" cy="230436"/>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rot="-1668625">
            <a:off x="637350" y="3126504"/>
            <a:ext cx="493840" cy="230279"/>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rot="-3564021">
            <a:off x="357252" y="2147510"/>
            <a:ext cx="493874" cy="230395"/>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1448100" y="1714475"/>
            <a:ext cx="136500" cy="3825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xit" presetID="10" presetSubtype="0">
                                  <p:stCondLst>
                                    <p:cond delay="0"/>
                                  </p:stCondLst>
                                  <p:childTnLst>
                                    <p:animEffect filter="fade" transition="out">
                                      <p:cBhvr>
                                        <p:cTn dur="1000"/>
                                        <p:tgtEl>
                                          <p:spTgt spid="200"/>
                                        </p:tgtEl>
                                      </p:cBhvr>
                                    </p:animEffect>
                                    <p:set>
                                      <p:cBhvr>
                                        <p:cTn dur="1" fill="hold">
                                          <p:stCondLst>
                                            <p:cond delay="1000"/>
                                          </p:stCondLst>
                                        </p:cTn>
                                        <p:tgtEl>
                                          <p:spTgt spid="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xit" presetID="10" presetSubtype="0">
                                  <p:stCondLst>
                                    <p:cond delay="0"/>
                                  </p:stCondLst>
                                  <p:childTnLst>
                                    <p:animEffect filter="fade" transition="out">
                                      <p:cBhvr>
                                        <p:cTn dur="1000"/>
                                        <p:tgtEl>
                                          <p:spTgt spid="207"/>
                                        </p:tgtEl>
                                      </p:cBhvr>
                                    </p:animEffect>
                                    <p:set>
                                      <p:cBhvr>
                                        <p:cTn dur="1" fill="hold">
                                          <p:stCondLst>
                                            <p:cond delay="1000"/>
                                          </p:stCondLst>
                                        </p:cTn>
                                        <p:tgtEl>
                                          <p:spTgt spid="2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xit" presetID="10" presetSubtype="0">
                                  <p:stCondLst>
                                    <p:cond delay="0"/>
                                  </p:stCondLst>
                                  <p:childTnLst>
                                    <p:animEffect filter="fade" transition="out">
                                      <p:cBhvr>
                                        <p:cTn dur="1000"/>
                                        <p:tgtEl>
                                          <p:spTgt spid="208"/>
                                        </p:tgtEl>
                                      </p:cBhvr>
                                    </p:animEffect>
                                    <p:set>
                                      <p:cBhvr>
                                        <p:cTn dur="1" fill="hold">
                                          <p:stCondLst>
                                            <p:cond delay="1000"/>
                                          </p:stCondLst>
                                        </p:cTn>
                                        <p:tgtEl>
                                          <p:spTgt spid="2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xit" presetID="10" presetSubtype="0">
                                  <p:stCondLst>
                                    <p:cond delay="0"/>
                                  </p:stCondLst>
                                  <p:childTnLst>
                                    <p:animEffect filter="fade" transition="out">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72903" y="478416"/>
            <a:ext cx="8229600" cy="857400"/>
          </a:xfrm>
          <a:prstGeom prst="rect">
            <a:avLst/>
          </a:prstGeom>
        </p:spPr>
        <p:txBody>
          <a:bodyPr anchorCtr="0" anchor="ctr" bIns="91425" lIns="91425" rIns="91425" tIns="91425">
            <a:noAutofit/>
          </a:bodyPr>
          <a:lstStyle/>
          <a:p>
            <a:pPr lvl="0">
              <a:spcBef>
                <a:spcPts val="0"/>
              </a:spcBef>
              <a:buNone/>
            </a:pPr>
            <a:r>
              <a:rPr lang="sv-SE"/>
              <a:t>Moduler</a:t>
            </a:r>
          </a:p>
        </p:txBody>
      </p:sp>
      <p:sp>
        <p:nvSpPr>
          <p:cNvPr id="217" name="Shape 217"/>
          <p:cNvSpPr txBox="1"/>
          <p:nvPr>
            <p:ph idx="1" type="body"/>
          </p:nvPr>
        </p:nvSpPr>
        <p:spPr>
          <a:xfrm>
            <a:off x="334105" y="1294850"/>
            <a:ext cx="4283400" cy="2953200"/>
          </a:xfrm>
          <a:prstGeom prst="rect">
            <a:avLst/>
          </a:prstGeom>
        </p:spPr>
        <p:txBody>
          <a:bodyPr anchorCtr="0" anchor="t" bIns="91425" lIns="91425" rIns="91425" tIns="91425">
            <a:noAutofit/>
          </a:bodyPr>
          <a:lstStyle/>
          <a:p>
            <a:pPr indent="-228600" lvl="0" marL="457200" rtl="0">
              <a:spcBef>
                <a:spcPts val="0"/>
              </a:spcBef>
            </a:pPr>
            <a:r>
              <a:rPr lang="sv-SE"/>
              <a:t>Fristående, frikopplade</a:t>
            </a:r>
          </a:p>
          <a:p>
            <a:pPr indent="-228600" lvl="0" marL="457200" rtl="0">
              <a:spcBef>
                <a:spcPts val="0"/>
              </a:spcBef>
            </a:pPr>
            <a:r>
              <a:rPr lang="sv-SE"/>
              <a:t>Utbytbara</a:t>
            </a:r>
          </a:p>
          <a:p>
            <a:pPr indent="-228600" lvl="0" marL="457200" rtl="0">
              <a:spcBef>
                <a:spcPts val="0"/>
              </a:spcBef>
            </a:pPr>
            <a:r>
              <a:rPr lang="sv-SE"/>
              <a:t>Lätt att använda</a:t>
            </a:r>
          </a:p>
          <a:p>
            <a:pPr indent="-228600" lvl="0" marL="457200" rtl="0">
              <a:spcBef>
                <a:spcPts val="0"/>
              </a:spcBef>
            </a:pPr>
            <a:r>
              <a:rPr lang="sv-SE"/>
              <a:t>Beskrivande</a:t>
            </a:r>
          </a:p>
          <a:p>
            <a:pPr indent="-228600" lvl="0" marL="457200">
              <a:spcBef>
                <a:spcPts val="0"/>
              </a:spcBef>
            </a:pPr>
            <a:r>
              <a:rPr lang="sv-SE"/>
              <a:t>Lätt att underhålla</a:t>
            </a:r>
          </a:p>
        </p:txBody>
      </p:sp>
      <p:sp>
        <p:nvSpPr>
          <p:cNvPr id="218" name="Shape 218"/>
          <p:cNvSpPr txBox="1"/>
          <p:nvPr/>
        </p:nvSpPr>
        <p:spPr>
          <a:xfrm>
            <a:off x="4829350" y="1375250"/>
            <a:ext cx="4005600" cy="2953200"/>
          </a:xfrm>
          <a:prstGeom prst="rect">
            <a:avLst/>
          </a:prstGeom>
          <a:noFill/>
          <a:ln>
            <a:noFill/>
          </a:ln>
        </p:spPr>
        <p:txBody>
          <a:bodyPr anchorCtr="0" anchor="t" bIns="91425" lIns="91425" rIns="91425" tIns="91425">
            <a:noAutofit/>
          </a:bodyPr>
          <a:lstStyle/>
          <a:p>
            <a:pPr lvl="0">
              <a:spcBef>
                <a:spcPts val="0"/>
              </a:spcBef>
              <a:buNone/>
            </a:pPr>
            <a:r>
              <a:rPr lang="sv-SE" sz="1200">
                <a:solidFill>
                  <a:srgbClr val="FFFFFF"/>
                </a:solidFill>
              </a:rPr>
              <a:t>//Startar och tänder grön LED</a:t>
            </a:r>
          </a:p>
          <a:p>
            <a:pPr lvl="0">
              <a:spcBef>
                <a:spcPts val="0"/>
              </a:spcBef>
              <a:buNone/>
            </a:pPr>
            <a:r>
              <a:rPr lang="sv-SE" sz="1200">
                <a:solidFill>
                  <a:srgbClr val="FFFFFF"/>
                </a:solidFill>
              </a:rPr>
              <a:t>GreenLED _greenled;</a:t>
            </a:r>
          </a:p>
          <a:p>
            <a:pPr lvl="0">
              <a:spcBef>
                <a:spcPts val="0"/>
              </a:spcBef>
              <a:buNone/>
            </a:pPr>
            <a:r>
              <a:rPr lang="sv-SE" sz="1200">
                <a:solidFill>
                  <a:srgbClr val="FFFFFF"/>
                </a:solidFill>
              </a:rPr>
              <a:t>_greenled.Startup();</a:t>
            </a:r>
          </a:p>
          <a:p>
            <a:pPr lvl="0">
              <a:spcBef>
                <a:spcPts val="0"/>
              </a:spcBef>
              <a:buNone/>
            </a:pPr>
            <a:r>
              <a:rPr lang="sv-SE" sz="1200">
                <a:solidFill>
                  <a:srgbClr val="FFFFFF"/>
                </a:solidFill>
              </a:rPr>
              <a:t>_greenled.On();</a:t>
            </a:r>
          </a:p>
          <a:p>
            <a:pPr lvl="0">
              <a:spcBef>
                <a:spcPts val="0"/>
              </a:spcBef>
              <a:buNone/>
            </a:pPr>
            <a:r>
              <a:t/>
            </a:r>
            <a:endParaRPr sz="1200">
              <a:solidFill>
                <a:srgbClr val="FFFFFF"/>
              </a:solidFill>
            </a:endParaRPr>
          </a:p>
          <a:p>
            <a:pPr lvl="0">
              <a:spcBef>
                <a:spcPts val="0"/>
              </a:spcBef>
              <a:buNone/>
            </a:pPr>
            <a:r>
              <a:rPr lang="sv-SE" sz="1200">
                <a:solidFill>
                  <a:srgbClr val="FFFFFF"/>
                </a:solidFill>
              </a:rPr>
              <a:t>//Startar och initierar Bluetooth</a:t>
            </a:r>
          </a:p>
          <a:p>
            <a:pPr lvl="0">
              <a:spcBef>
                <a:spcPts val="0"/>
              </a:spcBef>
              <a:buNone/>
            </a:pPr>
            <a:r>
              <a:rPr lang="sv-SE" sz="1200">
                <a:solidFill>
                  <a:srgbClr val="FFFFFF"/>
                </a:solidFill>
              </a:rPr>
              <a:t>Bluetooth1 _bt1;</a:t>
            </a:r>
          </a:p>
          <a:p>
            <a:pPr lvl="0">
              <a:spcBef>
                <a:spcPts val="0"/>
              </a:spcBef>
              <a:buNone/>
            </a:pPr>
            <a:r>
              <a:rPr lang="sv-SE" sz="1200">
                <a:solidFill>
                  <a:srgbClr val="FFFFFF"/>
                </a:solidFill>
              </a:rPr>
              <a:t>_bt1.Startup();</a:t>
            </a:r>
          </a:p>
          <a:p>
            <a:pPr lvl="0">
              <a:spcBef>
                <a:spcPts val="0"/>
              </a:spcBef>
              <a:buNone/>
            </a:pPr>
            <a:r>
              <a:rPr lang="sv-SE" sz="1200">
                <a:solidFill>
                  <a:srgbClr val="FFFFFF"/>
                </a:solidFill>
              </a:rPr>
              <a:t>_bt1.EnterCommandMode();</a:t>
            </a:r>
          </a:p>
          <a:p>
            <a:pPr lvl="0">
              <a:spcBef>
                <a:spcPts val="0"/>
              </a:spcBef>
              <a:buNone/>
            </a:pPr>
            <a:r>
              <a:rPr lang="sv-SE" sz="1200">
                <a:solidFill>
                  <a:srgbClr val="FFFFFF"/>
                </a:solidFill>
              </a:rPr>
              <a:t>_bt1.SetMaster();</a:t>
            </a:r>
          </a:p>
          <a:p>
            <a:pPr lvl="0">
              <a:spcBef>
                <a:spcPts val="0"/>
              </a:spcBef>
              <a:buNone/>
            </a:pPr>
            <a:r>
              <a:rPr lang="sv-SE" sz="1200">
                <a:solidFill>
                  <a:srgbClr val="FFFFFF"/>
                </a:solidFill>
              </a:rPr>
              <a:t>_bt1.SetAuth();</a:t>
            </a:r>
          </a:p>
          <a:p>
            <a:pPr lvl="0">
              <a:spcBef>
                <a:spcPts val="0"/>
              </a:spcBef>
              <a:buNone/>
            </a:pPr>
            <a:r>
              <a:rPr lang="sv-SE" sz="1200">
                <a:solidFill>
                  <a:srgbClr val="FFFFFF"/>
                </a:solidFill>
              </a:rPr>
              <a:t>_bt1.Restart();</a:t>
            </a:r>
          </a:p>
          <a:p>
            <a:pPr lvl="0" rtl="0">
              <a:spcBef>
                <a:spcPts val="0"/>
              </a:spcBef>
              <a:buNone/>
            </a:pPr>
            <a:r>
              <a:t/>
            </a:r>
            <a:endParaRPr sz="1200">
              <a:solidFill>
                <a:srgbClr val="FFFFFF"/>
              </a:solidFill>
            </a:endParaRPr>
          </a:p>
          <a:p>
            <a:pPr lvl="0">
              <a:spcBef>
                <a:spcPts val="0"/>
              </a:spcBef>
              <a:buNone/>
            </a:pPr>
            <a:r>
              <a:t/>
            </a:r>
            <a:endParaRPr sz="1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sp>
        <p:nvSpPr>
          <p:cNvPr id="53" name="Shape 53"/>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Innehåll</a:t>
            </a:r>
          </a:p>
        </p:txBody>
      </p:sp>
      <p:sp>
        <p:nvSpPr>
          <p:cNvPr id="54" name="Shape 54"/>
          <p:cNvSpPr txBox="1"/>
          <p:nvPr>
            <p:ph idx="1" type="body"/>
          </p:nvPr>
        </p:nvSpPr>
        <p:spPr>
          <a:xfrm>
            <a:off x="395536" y="1909107"/>
            <a:ext cx="8075100" cy="2953200"/>
          </a:xfrm>
          <a:prstGeom prst="rect">
            <a:avLst/>
          </a:prstGeom>
        </p:spPr>
        <p:txBody>
          <a:bodyPr anchorCtr="0" anchor="t" bIns="91425" lIns="91425" rIns="91425" tIns="91425">
            <a:noAutofit/>
          </a:bodyPr>
          <a:lstStyle/>
          <a:p>
            <a:pPr indent="-228600" lvl="0" marL="457200" rtl="0">
              <a:spcBef>
                <a:spcPts val="0"/>
              </a:spcBef>
            </a:pPr>
            <a:r>
              <a:rPr lang="sv-SE"/>
              <a:t>Bakgrund och teori</a:t>
            </a:r>
          </a:p>
          <a:p>
            <a:pPr indent="0" lvl="0" marL="0" rtl="0">
              <a:spcBef>
                <a:spcPts val="0"/>
              </a:spcBef>
              <a:buNone/>
            </a:pPr>
            <a:r>
              <a:t/>
            </a:r>
            <a:endParaRPr sz="900"/>
          </a:p>
          <a:p>
            <a:pPr indent="-228600" lvl="0" marL="457200" rtl="0">
              <a:spcBef>
                <a:spcPts val="0"/>
              </a:spcBef>
            </a:pPr>
            <a:r>
              <a:rPr lang="sv-SE"/>
              <a:t>Hårdvaran</a:t>
            </a:r>
          </a:p>
          <a:p>
            <a:pPr indent="0" lvl="0" marL="0" rtl="0">
              <a:spcBef>
                <a:spcPts val="0"/>
              </a:spcBef>
              <a:buNone/>
            </a:pPr>
            <a:r>
              <a:t/>
            </a:r>
            <a:endParaRPr sz="800"/>
          </a:p>
          <a:p>
            <a:pPr indent="-228600" lvl="0" marL="457200" rtl="0">
              <a:spcBef>
                <a:spcPts val="0"/>
              </a:spcBef>
            </a:pPr>
            <a:r>
              <a:rPr lang="sv-SE"/>
              <a:t>Mjukvaran</a:t>
            </a:r>
          </a:p>
          <a:p>
            <a:pPr indent="0" lvl="0" marL="0" rtl="0">
              <a:spcBef>
                <a:spcPts val="0"/>
              </a:spcBef>
              <a:buNone/>
            </a:pPr>
            <a:r>
              <a:t/>
            </a:r>
            <a:endParaRPr sz="800"/>
          </a:p>
          <a:p>
            <a:pPr indent="-228600" lvl="0" marL="457200">
              <a:spcBef>
                <a:spcPts val="0"/>
              </a:spcBef>
            </a:pPr>
            <a:r>
              <a:rPr lang="sv-SE"/>
              <a:t>Sammanfattning och om framtiden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2636776" y="328125"/>
            <a:ext cx="3733800" cy="857400"/>
          </a:xfrm>
          <a:prstGeom prst="rect">
            <a:avLst/>
          </a:prstGeom>
        </p:spPr>
        <p:txBody>
          <a:bodyPr anchorCtr="0" anchor="ctr" bIns="91425" lIns="91425" rIns="91425" tIns="91425">
            <a:noAutofit/>
          </a:bodyPr>
          <a:lstStyle/>
          <a:p>
            <a:pPr lvl="0" algn="l">
              <a:spcBef>
                <a:spcPts val="0"/>
              </a:spcBef>
              <a:buNone/>
            </a:pPr>
            <a:r>
              <a:rPr lang="sv-SE"/>
              <a:t>Android application</a:t>
            </a:r>
          </a:p>
        </p:txBody>
      </p:sp>
      <p:pic>
        <p:nvPicPr>
          <p:cNvPr descr="Screenshot_2016-12-06-14-08-39.png" id="225" name="Shape 225"/>
          <p:cNvPicPr preferRelativeResize="0"/>
          <p:nvPr/>
        </p:nvPicPr>
        <p:blipFill>
          <a:blip r:embed="rId3">
            <a:alphaModFix/>
          </a:blip>
          <a:stretch>
            <a:fillRect/>
          </a:stretch>
        </p:blipFill>
        <p:spPr>
          <a:xfrm>
            <a:off x="5758300" y="1229500"/>
            <a:ext cx="1885250" cy="3155649"/>
          </a:xfrm>
          <a:prstGeom prst="rect">
            <a:avLst/>
          </a:prstGeom>
          <a:noFill/>
          <a:ln>
            <a:noFill/>
          </a:ln>
        </p:spPr>
      </p:pic>
      <p:sp>
        <p:nvSpPr>
          <p:cNvPr id="226" name="Shape 226"/>
          <p:cNvSpPr txBox="1"/>
          <p:nvPr/>
        </p:nvSpPr>
        <p:spPr>
          <a:xfrm>
            <a:off x="239750" y="1028400"/>
            <a:ext cx="4088700" cy="3189000"/>
          </a:xfrm>
          <a:prstGeom prst="rect">
            <a:avLst/>
          </a:prstGeom>
          <a:noFill/>
          <a:ln>
            <a:noFill/>
          </a:ln>
        </p:spPr>
        <p:txBody>
          <a:bodyPr anchorCtr="0" anchor="ctr" bIns="91425" lIns="91425" rIns="91425" tIns="91425">
            <a:noAutofit/>
          </a:bodyPr>
          <a:lstStyle/>
          <a:p>
            <a:pPr lvl="0" rtl="0">
              <a:spcBef>
                <a:spcPts val="0"/>
              </a:spcBef>
              <a:buNone/>
            </a:pPr>
            <a:r>
              <a:t/>
            </a:r>
            <a:endParaRPr sz="2400">
              <a:solidFill>
                <a:schemeClr val="lt1"/>
              </a:solidFill>
            </a:endParaRPr>
          </a:p>
          <a:p>
            <a:pPr indent="-381000" lvl="0" marL="457200" rtl="0">
              <a:lnSpc>
                <a:spcPct val="115000"/>
              </a:lnSpc>
              <a:spcBef>
                <a:spcPts val="0"/>
              </a:spcBef>
              <a:buClr>
                <a:schemeClr val="lt1"/>
              </a:buClr>
              <a:buSzPct val="100000"/>
              <a:buChar char="●"/>
            </a:pPr>
            <a:r>
              <a:rPr lang="sv-SE" sz="2400">
                <a:solidFill>
                  <a:schemeClr val="lt1"/>
                </a:solidFill>
              </a:rPr>
              <a:t>Realtids feedback </a:t>
            </a:r>
          </a:p>
          <a:p>
            <a:pPr indent="-381000" lvl="0" marL="457200" rtl="0">
              <a:lnSpc>
                <a:spcPct val="115000"/>
              </a:lnSpc>
              <a:spcBef>
                <a:spcPts val="0"/>
              </a:spcBef>
              <a:buClr>
                <a:schemeClr val="lt1"/>
              </a:buClr>
              <a:buSzPct val="100000"/>
              <a:buChar char="●"/>
            </a:pPr>
            <a:r>
              <a:rPr lang="sv-SE" sz="2400">
                <a:solidFill>
                  <a:schemeClr val="lt1"/>
                </a:solidFill>
              </a:rPr>
              <a:t>Loggning av data</a:t>
            </a:r>
          </a:p>
          <a:p>
            <a:pPr indent="-381000" lvl="0" marL="457200" rtl="0">
              <a:spcBef>
                <a:spcPts val="0"/>
              </a:spcBef>
              <a:buClr>
                <a:schemeClr val="lt1"/>
              </a:buClr>
              <a:buSzPct val="100000"/>
              <a:buChar char="●"/>
            </a:pPr>
            <a:r>
              <a:rPr lang="sv-SE" sz="2400">
                <a:solidFill>
                  <a:schemeClr val="lt1"/>
                </a:solidFill>
              </a:rPr>
              <a:t>Statistik/graf</a:t>
            </a:r>
          </a:p>
          <a:p>
            <a:pPr indent="-381000" lvl="0" marL="457200" rtl="0">
              <a:lnSpc>
                <a:spcPct val="115000"/>
              </a:lnSpc>
              <a:spcBef>
                <a:spcPts val="0"/>
              </a:spcBef>
              <a:buClr>
                <a:schemeClr val="lt1"/>
              </a:buClr>
              <a:buSzPct val="100000"/>
              <a:buChar char="●"/>
            </a:pPr>
            <a:r>
              <a:rPr lang="sv-SE" sz="2400">
                <a:solidFill>
                  <a:schemeClr val="lt1"/>
                </a:solidFill>
              </a:rPr>
              <a:t>Data filtrering</a:t>
            </a:r>
          </a:p>
          <a:p>
            <a:pPr indent="-381000" lvl="0" marL="457200" rtl="0">
              <a:lnSpc>
                <a:spcPct val="115000"/>
              </a:lnSpc>
              <a:spcBef>
                <a:spcPts val="0"/>
              </a:spcBef>
              <a:buClr>
                <a:schemeClr val="lt1"/>
              </a:buClr>
              <a:buSzPct val="100000"/>
              <a:buChar char="●"/>
            </a:pPr>
            <a:r>
              <a:rPr lang="sv-SE" sz="2400">
                <a:solidFill>
                  <a:schemeClr val="lt1"/>
                </a:solidFill>
              </a:rPr>
              <a:t>Seglings förbättringar</a:t>
            </a:r>
          </a:p>
        </p:txBody>
      </p:sp>
      <p:pic>
        <p:nvPicPr>
          <p:cNvPr descr="Screenshot_2016-12-06-14-08-16.png" id="227" name="Shape 227"/>
          <p:cNvPicPr preferRelativeResize="0"/>
          <p:nvPr/>
        </p:nvPicPr>
        <p:blipFill>
          <a:blip r:embed="rId4">
            <a:alphaModFix/>
          </a:blip>
          <a:stretch>
            <a:fillRect/>
          </a:stretch>
        </p:blipFill>
        <p:spPr>
          <a:xfrm>
            <a:off x="3904950" y="1229500"/>
            <a:ext cx="1791825" cy="3155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Sammanfattning och Framtid</a:t>
            </a:r>
          </a:p>
        </p:txBody>
      </p:sp>
      <p:sp>
        <p:nvSpPr>
          <p:cNvPr id="234" name="Shape 234"/>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Sammanfattning</a:t>
            </a:r>
          </a:p>
        </p:txBody>
      </p:sp>
      <p:sp>
        <p:nvSpPr>
          <p:cNvPr id="241" name="Shape 241"/>
          <p:cNvSpPr txBox="1"/>
          <p:nvPr>
            <p:ph idx="1" type="body"/>
          </p:nvPr>
        </p:nvSpPr>
        <p:spPr>
          <a:xfrm>
            <a:off x="141636" y="1909107"/>
            <a:ext cx="8075100" cy="2953200"/>
          </a:xfrm>
          <a:prstGeom prst="rect">
            <a:avLst/>
          </a:prstGeom>
        </p:spPr>
        <p:txBody>
          <a:bodyPr anchorCtr="0" anchor="t" bIns="91425" lIns="91425" rIns="91425" tIns="91425">
            <a:noAutofit/>
          </a:bodyPr>
          <a:lstStyle/>
          <a:p>
            <a:pPr indent="-228600" lvl="0" marL="457200" rtl="0">
              <a:spcBef>
                <a:spcPts val="0"/>
              </a:spcBef>
            </a:pPr>
            <a:r>
              <a:rPr lang="sv-SE"/>
              <a:t>Inbyggda sensorsystem </a:t>
            </a:r>
            <a:br>
              <a:rPr lang="sv-SE"/>
            </a:br>
            <a:r>
              <a:rPr lang="sv-SE"/>
              <a:t>för små hobbybåtar</a:t>
            </a:r>
          </a:p>
          <a:p>
            <a:pPr indent="-228600" lvl="0" marL="457200" rtl="0">
              <a:spcBef>
                <a:spcPts val="0"/>
              </a:spcBef>
            </a:pPr>
            <a:r>
              <a:rPr lang="sv-SE"/>
              <a:t>Android app, Bluetooth,</a:t>
            </a:r>
            <a:br>
              <a:rPr lang="sv-SE"/>
            </a:br>
            <a:r>
              <a:rPr lang="sv-SE"/>
              <a:t>GPS, IMU och annan</a:t>
            </a:r>
            <a:br>
              <a:rPr lang="sv-SE"/>
            </a:br>
            <a:r>
              <a:rPr lang="sv-SE"/>
              <a:t>sensordata</a:t>
            </a:r>
          </a:p>
        </p:txBody>
      </p:sp>
      <p:pic>
        <p:nvPicPr>
          <p:cNvPr descr="Untitled.png" id="242" name="Shape 242"/>
          <p:cNvPicPr preferRelativeResize="0"/>
          <p:nvPr/>
        </p:nvPicPr>
        <p:blipFill>
          <a:blip r:embed="rId3">
            <a:alphaModFix/>
          </a:blip>
          <a:stretch>
            <a:fillRect/>
          </a:stretch>
        </p:blipFill>
        <p:spPr>
          <a:xfrm>
            <a:off x="4516752" y="1909099"/>
            <a:ext cx="3699984" cy="295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Framtiden</a:t>
            </a:r>
          </a:p>
        </p:txBody>
      </p:sp>
      <p:sp>
        <p:nvSpPr>
          <p:cNvPr id="249" name="Shape 249"/>
          <p:cNvSpPr txBox="1"/>
          <p:nvPr>
            <p:ph idx="1" type="body"/>
          </p:nvPr>
        </p:nvSpPr>
        <p:spPr>
          <a:xfrm>
            <a:off x="395536" y="1909107"/>
            <a:ext cx="8075100" cy="2953200"/>
          </a:xfrm>
          <a:prstGeom prst="rect">
            <a:avLst/>
          </a:prstGeom>
        </p:spPr>
        <p:txBody>
          <a:bodyPr anchorCtr="0" anchor="t" bIns="91425" lIns="91425" rIns="91425" tIns="91425">
            <a:noAutofit/>
          </a:bodyPr>
          <a:lstStyle/>
          <a:p>
            <a:pPr indent="-228600" lvl="0" marL="457200" rtl="0">
              <a:spcBef>
                <a:spcPts val="0"/>
              </a:spcBef>
            </a:pPr>
            <a:r>
              <a:rPr lang="sv-SE"/>
              <a:t>Realtid feedback (Inte klar)</a:t>
            </a:r>
          </a:p>
          <a:p>
            <a:pPr indent="-228600" lvl="0" marL="457200" rtl="0">
              <a:spcBef>
                <a:spcPts val="0"/>
              </a:spcBef>
            </a:pPr>
            <a:r>
              <a:rPr lang="sv-SE"/>
              <a:t>Utöka stödet för standardiserade kommunikationsprotokoll (NMEA)</a:t>
            </a:r>
          </a:p>
          <a:p>
            <a:pPr indent="-228600" lvl="0" marL="457200" rtl="0">
              <a:spcBef>
                <a:spcPts val="0"/>
              </a:spcBef>
            </a:pPr>
            <a:r>
              <a:rPr lang="sv-SE"/>
              <a:t>Byta ut bluetooth (Zigbee, radio)</a:t>
            </a:r>
          </a:p>
          <a:p>
            <a:pPr indent="-228600" lvl="0" marL="457200" rtl="0">
              <a:spcBef>
                <a:spcPts val="0"/>
              </a:spcBef>
            </a:pPr>
            <a:r>
              <a:rPr lang="sv-SE"/>
              <a:t>Simulering av seglingsmodellen</a:t>
            </a:r>
          </a:p>
          <a:p>
            <a:pPr indent="-228600" lvl="0" marL="457200" rtl="0">
              <a:spcBef>
                <a:spcPts val="0"/>
              </a:spcBef>
            </a:pPr>
            <a:r>
              <a:rPr lang="sv-SE"/>
              <a:t>Testa systemet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Frågor?</a:t>
            </a:r>
          </a:p>
        </p:txBody>
      </p:sp>
      <p:sp>
        <p:nvSpPr>
          <p:cNvPr id="256" name="Shape 256"/>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Målet med projektet</a:t>
            </a:r>
          </a:p>
        </p:txBody>
      </p:sp>
      <p:sp>
        <p:nvSpPr>
          <p:cNvPr id="61" name="Shape 61"/>
          <p:cNvSpPr txBox="1"/>
          <p:nvPr>
            <p:ph idx="1" type="body"/>
          </p:nvPr>
        </p:nvSpPr>
        <p:spPr>
          <a:xfrm>
            <a:off x="395536" y="1909107"/>
            <a:ext cx="8075100" cy="2953200"/>
          </a:xfrm>
          <a:prstGeom prst="rect">
            <a:avLst/>
          </a:prstGeom>
        </p:spPr>
        <p:txBody>
          <a:bodyPr anchorCtr="0" anchor="t" bIns="91425" lIns="91425" rIns="91425" tIns="91425">
            <a:noAutofit/>
          </a:bodyPr>
          <a:lstStyle/>
          <a:p>
            <a:pPr indent="0" lvl="0" marL="0" rtl="0">
              <a:spcBef>
                <a:spcPts val="0"/>
              </a:spcBef>
              <a:buNone/>
            </a:pPr>
            <a:r>
              <a:rPr lang="sv-SE"/>
              <a:t>Samla in ny typ av data för vad som händer under ytan på en jolle.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Bakgrund och Teori</a:t>
            </a:r>
          </a:p>
        </p:txBody>
      </p:sp>
      <p:sp>
        <p:nvSpPr>
          <p:cNvPr id="68" name="Shape 68"/>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23528" y="915566"/>
            <a:ext cx="8229600" cy="857400"/>
          </a:xfrm>
          <a:prstGeom prst="rect">
            <a:avLst/>
          </a:prstGeom>
        </p:spPr>
        <p:txBody>
          <a:bodyPr anchorCtr="0" anchor="ctr" bIns="91425" lIns="91425" rIns="91425" tIns="91425">
            <a:noAutofit/>
          </a:bodyPr>
          <a:lstStyle/>
          <a:p>
            <a:pPr lvl="0" algn="l">
              <a:spcBef>
                <a:spcPts val="0"/>
              </a:spcBef>
              <a:buNone/>
            </a:pPr>
            <a:r>
              <a:rPr lang="sv-SE"/>
              <a:t>Seglingsteori</a:t>
            </a:r>
          </a:p>
        </p:txBody>
      </p:sp>
      <p:pic>
        <p:nvPicPr>
          <p:cNvPr descr="2000px-Europe_dinghy.svg.png" id="75" name="Shape 75"/>
          <p:cNvPicPr preferRelativeResize="0"/>
          <p:nvPr/>
        </p:nvPicPr>
        <p:blipFill>
          <a:blip r:embed="rId3">
            <a:alphaModFix/>
          </a:blip>
          <a:stretch>
            <a:fillRect/>
          </a:stretch>
        </p:blipFill>
        <p:spPr>
          <a:xfrm>
            <a:off x="4135075" y="623325"/>
            <a:ext cx="2703982" cy="4029075"/>
          </a:xfrm>
          <a:prstGeom prst="rect">
            <a:avLst/>
          </a:prstGeom>
          <a:noFill/>
          <a:ln>
            <a:noFill/>
          </a:ln>
        </p:spPr>
      </p:pic>
      <p:pic>
        <p:nvPicPr>
          <p:cNvPr descr="Bildresultat för lift aerodynamics sailing" id="76" name="Shape 76"/>
          <p:cNvPicPr preferRelativeResize="0"/>
          <p:nvPr/>
        </p:nvPicPr>
        <p:blipFill>
          <a:blip r:embed="rId4">
            <a:alphaModFix/>
          </a:blip>
          <a:stretch>
            <a:fillRect/>
          </a:stretch>
        </p:blipFill>
        <p:spPr>
          <a:xfrm>
            <a:off x="557262" y="2700524"/>
            <a:ext cx="3162299" cy="1352549"/>
          </a:xfrm>
          <a:prstGeom prst="rect">
            <a:avLst/>
          </a:prstGeom>
          <a:noFill/>
          <a:ln>
            <a:noFill/>
          </a:ln>
        </p:spPr>
      </p:pic>
      <p:sp>
        <p:nvSpPr>
          <p:cNvPr id="77" name="Shape 77"/>
          <p:cNvSpPr/>
          <p:nvPr/>
        </p:nvSpPr>
        <p:spPr>
          <a:xfrm>
            <a:off x="3890825" y="1970100"/>
            <a:ext cx="911100" cy="417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6396150" y="2353475"/>
            <a:ext cx="911100" cy="417600"/>
          </a:xfrm>
          <a:prstGeom prst="lef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5202362" y="3264500"/>
            <a:ext cx="569400" cy="4176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3719550" y="4053075"/>
            <a:ext cx="569400" cy="417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4801925" y="4234800"/>
            <a:ext cx="569400" cy="417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23528" y="915566"/>
            <a:ext cx="8229600" cy="857400"/>
          </a:xfrm>
          <a:prstGeom prst="rect">
            <a:avLst/>
          </a:prstGeom>
        </p:spPr>
        <p:txBody>
          <a:bodyPr anchorCtr="0" anchor="ctr" bIns="91425" lIns="91425" rIns="91425" tIns="91425">
            <a:noAutofit/>
          </a:bodyPr>
          <a:lstStyle/>
          <a:p>
            <a:pPr lvl="0" algn="l">
              <a:spcBef>
                <a:spcPts val="0"/>
              </a:spcBef>
              <a:buNone/>
            </a:pPr>
            <a:r>
              <a:rPr lang="sv-SE"/>
              <a:t>Vår tanke och lösning</a:t>
            </a:r>
          </a:p>
        </p:txBody>
      </p:sp>
      <p:sp>
        <p:nvSpPr>
          <p:cNvPr id="88" name="Shape 88"/>
          <p:cNvSpPr txBox="1"/>
          <p:nvPr>
            <p:ph idx="1" type="body"/>
          </p:nvPr>
        </p:nvSpPr>
        <p:spPr>
          <a:xfrm>
            <a:off x="395536" y="1909107"/>
            <a:ext cx="8075100" cy="2953200"/>
          </a:xfrm>
          <a:prstGeom prst="rect">
            <a:avLst/>
          </a:prstGeom>
        </p:spPr>
        <p:txBody>
          <a:bodyPr anchorCtr="0" anchor="t" bIns="91425" lIns="91425" rIns="91425" tIns="91425">
            <a:noAutofit/>
          </a:bodyPr>
          <a:lstStyle/>
          <a:p>
            <a:pPr indent="-228600" lvl="0" marL="457200" rtl="0">
              <a:lnSpc>
                <a:spcPct val="200000"/>
              </a:lnSpc>
              <a:spcBef>
                <a:spcPts val="0"/>
              </a:spcBef>
            </a:pPr>
            <a:r>
              <a:rPr lang="sv-SE">
                <a:solidFill>
                  <a:schemeClr val="lt1"/>
                </a:solidFill>
              </a:rPr>
              <a:t>Nytänkande</a:t>
            </a:r>
          </a:p>
          <a:p>
            <a:pPr indent="-228600" lvl="0" marL="457200">
              <a:lnSpc>
                <a:spcPct val="200000"/>
              </a:lnSpc>
              <a:spcBef>
                <a:spcPts val="0"/>
              </a:spcBef>
            </a:pPr>
            <a:r>
              <a:rPr lang="sv-SE"/>
              <a:t>Skapa ett hjälpmedel</a:t>
            </a:r>
          </a:p>
          <a:p>
            <a:pPr indent="-228600" lvl="0" marL="457200" rtl="0">
              <a:lnSpc>
                <a:spcPct val="200000"/>
              </a:lnSpc>
              <a:spcBef>
                <a:spcPts val="0"/>
              </a:spcBef>
            </a:pPr>
            <a:r>
              <a:rPr lang="sv-SE"/>
              <a:t>Informera användaren i realtid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914403" y="547016"/>
            <a:ext cx="8229600" cy="857400"/>
          </a:xfrm>
          <a:prstGeom prst="rect">
            <a:avLst/>
          </a:prstGeom>
        </p:spPr>
        <p:txBody>
          <a:bodyPr anchorCtr="0" anchor="ctr" bIns="91425" lIns="91425" rIns="91425" tIns="91425">
            <a:noAutofit/>
          </a:bodyPr>
          <a:lstStyle/>
          <a:p>
            <a:pPr lvl="0">
              <a:spcBef>
                <a:spcPts val="0"/>
              </a:spcBef>
              <a:buNone/>
            </a:pPr>
            <a:r>
              <a:rPr lang="sv-SE"/>
              <a:t>Dinghy Projektet</a:t>
            </a:r>
          </a:p>
        </p:txBody>
      </p:sp>
      <p:sp>
        <p:nvSpPr>
          <p:cNvPr id="95" name="Shape 95"/>
          <p:cNvSpPr txBox="1"/>
          <p:nvPr>
            <p:ph idx="1" type="body"/>
          </p:nvPr>
        </p:nvSpPr>
        <p:spPr>
          <a:xfrm>
            <a:off x="3617480" y="1641925"/>
            <a:ext cx="4289700" cy="2953200"/>
          </a:xfrm>
          <a:prstGeom prst="rect">
            <a:avLst/>
          </a:prstGeom>
        </p:spPr>
        <p:txBody>
          <a:bodyPr anchorCtr="0" anchor="t" bIns="91425" lIns="91425" rIns="91425" tIns="91425">
            <a:noAutofit/>
          </a:bodyPr>
          <a:lstStyle/>
          <a:p>
            <a:pPr indent="-69850" lvl="0" marL="0" rtl="0">
              <a:spcBef>
                <a:spcPts val="0"/>
              </a:spcBef>
              <a:buClr>
                <a:srgbClr val="000000"/>
              </a:buClr>
              <a:buSzPct val="39285"/>
              <a:buNone/>
            </a:pPr>
            <a:r>
              <a:rPr lang="sv-SE" u="sng">
                <a:solidFill>
                  <a:schemeClr val="lt1"/>
                </a:solidFill>
              </a:rPr>
              <a:t>Kul om vi hinner med</a:t>
            </a:r>
          </a:p>
          <a:p>
            <a:pPr indent="-228600" lvl="0" marL="457200" rtl="0">
              <a:spcBef>
                <a:spcPts val="0"/>
              </a:spcBef>
              <a:buClr>
                <a:schemeClr val="lt1"/>
              </a:buClr>
            </a:pPr>
            <a:r>
              <a:rPr lang="sv-SE">
                <a:solidFill>
                  <a:schemeClr val="lt1"/>
                </a:solidFill>
              </a:rPr>
              <a:t>Realtids feedback</a:t>
            </a:r>
          </a:p>
          <a:p>
            <a:pPr indent="-69850" lvl="0" marL="0" rtl="0">
              <a:spcBef>
                <a:spcPts val="0"/>
              </a:spcBef>
              <a:buClr>
                <a:srgbClr val="000000"/>
              </a:buClr>
              <a:buSzPct val="39285"/>
              <a:buNone/>
            </a:pPr>
            <a:r>
              <a:rPr lang="sv-SE" u="sng">
                <a:solidFill>
                  <a:schemeClr val="lt1"/>
                </a:solidFill>
              </a:rPr>
              <a:t>Minst Viktiga</a:t>
            </a:r>
          </a:p>
          <a:p>
            <a:pPr indent="-228600" lvl="0" marL="457200" rtl="0">
              <a:spcBef>
                <a:spcPts val="0"/>
              </a:spcBef>
              <a:buClr>
                <a:schemeClr val="lt1"/>
              </a:buClr>
            </a:pPr>
            <a:r>
              <a:rPr lang="sv-SE">
                <a:solidFill>
                  <a:schemeClr val="lt1"/>
                </a:solidFill>
              </a:rPr>
              <a:t>NMEA</a:t>
            </a:r>
          </a:p>
        </p:txBody>
      </p:sp>
      <p:sp>
        <p:nvSpPr>
          <p:cNvPr id="96" name="Shape 96"/>
          <p:cNvSpPr txBox="1"/>
          <p:nvPr>
            <p:ph idx="1" type="body"/>
          </p:nvPr>
        </p:nvSpPr>
        <p:spPr>
          <a:xfrm>
            <a:off x="173174" y="686275"/>
            <a:ext cx="3444300" cy="2953200"/>
          </a:xfrm>
          <a:prstGeom prst="rect">
            <a:avLst/>
          </a:prstGeom>
        </p:spPr>
        <p:txBody>
          <a:bodyPr anchorCtr="0" anchor="t" bIns="91425" lIns="91425" rIns="91425" tIns="91425">
            <a:noAutofit/>
          </a:bodyPr>
          <a:lstStyle/>
          <a:p>
            <a:pPr indent="0" lvl="0" marL="0" rtl="0">
              <a:spcBef>
                <a:spcPts val="0"/>
              </a:spcBef>
              <a:buNone/>
            </a:pPr>
            <a:r>
              <a:rPr lang="sv-SE" u="sng"/>
              <a:t>Primära</a:t>
            </a:r>
          </a:p>
          <a:p>
            <a:pPr indent="-228600" lvl="0" marL="457200" rtl="0">
              <a:spcBef>
                <a:spcPts val="0"/>
              </a:spcBef>
            </a:pPr>
            <a:r>
              <a:rPr lang="sv-SE"/>
              <a:t>Färdriktning</a:t>
            </a:r>
          </a:p>
          <a:p>
            <a:pPr indent="-228600" lvl="0" marL="457200" rtl="0">
              <a:spcBef>
                <a:spcPts val="0"/>
              </a:spcBef>
            </a:pPr>
            <a:r>
              <a:rPr lang="sv-SE"/>
              <a:t>Differential trycksensor</a:t>
            </a:r>
          </a:p>
          <a:p>
            <a:pPr indent="-228600" lvl="0" marL="457200" rtl="0">
              <a:spcBef>
                <a:spcPts val="0"/>
              </a:spcBef>
            </a:pPr>
            <a:r>
              <a:rPr lang="sv-SE"/>
              <a:t>Loggning av data</a:t>
            </a:r>
          </a:p>
          <a:p>
            <a:pPr indent="0" lvl="0" marL="0" rtl="0">
              <a:spcBef>
                <a:spcPts val="0"/>
              </a:spcBef>
              <a:buNone/>
            </a:pPr>
            <a:r>
              <a:rPr lang="sv-SE" u="sng">
                <a:solidFill>
                  <a:schemeClr val="lt1"/>
                </a:solidFill>
              </a:rPr>
              <a:t>Sekundära</a:t>
            </a:r>
          </a:p>
          <a:p>
            <a:pPr indent="-228600" lvl="0" marL="457200" rtl="0">
              <a:spcBef>
                <a:spcPts val="0"/>
              </a:spcBef>
              <a:buClr>
                <a:schemeClr val="lt1"/>
              </a:buClr>
            </a:pPr>
            <a:r>
              <a:rPr lang="sv-SE">
                <a:solidFill>
                  <a:schemeClr val="lt1"/>
                </a:solidFill>
              </a:rPr>
              <a:t>Hastighet</a:t>
            </a:r>
          </a:p>
          <a:p>
            <a:pPr indent="-228600" lvl="0" marL="457200" rtl="0">
              <a:spcBef>
                <a:spcPts val="0"/>
              </a:spcBef>
              <a:buClr>
                <a:schemeClr val="lt1"/>
              </a:buClr>
            </a:pPr>
            <a:r>
              <a:rPr lang="sv-SE">
                <a:solidFill>
                  <a:schemeClr val="lt1"/>
                </a:solidFill>
              </a:rPr>
              <a:t>Vinkelhastigeter</a:t>
            </a:r>
          </a:p>
          <a:p>
            <a:pPr indent="-228600" lvl="0" marL="457200" rtl="0">
              <a:spcBef>
                <a:spcPts val="0"/>
              </a:spcBef>
              <a:buClr>
                <a:schemeClr val="lt1"/>
              </a:buClr>
            </a:pPr>
            <a:r>
              <a:rPr lang="sv-SE">
                <a:solidFill>
                  <a:schemeClr val="lt1"/>
                </a:solidFill>
              </a:rPr>
              <a:t>Position (2.5 cm)</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23528" y="915566"/>
            <a:ext cx="8229600" cy="857400"/>
          </a:xfrm>
          <a:prstGeom prst="rect">
            <a:avLst/>
          </a:prstGeom>
        </p:spPr>
        <p:txBody>
          <a:bodyPr anchorCtr="0" anchor="ctr" bIns="91425" lIns="91425" rIns="91425" tIns="91425">
            <a:noAutofit/>
          </a:bodyPr>
          <a:lstStyle/>
          <a:p>
            <a:pPr lvl="0">
              <a:spcBef>
                <a:spcPts val="0"/>
              </a:spcBef>
              <a:buNone/>
            </a:pPr>
            <a:r>
              <a:rPr lang="sv-SE"/>
              <a:t>         H                            Hårdvara</a:t>
            </a:r>
          </a:p>
        </p:txBody>
      </p:sp>
      <p:sp>
        <p:nvSpPr>
          <p:cNvPr id="103" name="Shape 103"/>
          <p:cNvSpPr txBox="1"/>
          <p:nvPr>
            <p:ph idx="1" type="body"/>
          </p:nvPr>
        </p:nvSpPr>
        <p:spPr>
          <a:xfrm>
            <a:off x="395536" y="1909107"/>
            <a:ext cx="8075100" cy="2953200"/>
          </a:xfrm>
          <a:prstGeom prst="rect">
            <a:avLst/>
          </a:prstGeom>
        </p:spPr>
        <p:txBody>
          <a:bodyPr anchorCtr="0" anchor="t" bIns="91425" lIns="91425" rIns="91425" tIns="91425">
            <a:noAutofit/>
          </a:bodyPr>
          <a:lstStyle/>
          <a:p>
            <a:pPr lvl="0">
              <a:spcBef>
                <a:spcPts val="0"/>
              </a:spcBef>
              <a:buNone/>
            </a:pPr>
            <a:r>
              <a:t/>
            </a:r>
            <a:endParaRPr/>
          </a:p>
        </p:txBody>
      </p:sp>
      <p:pic>
        <p:nvPicPr>
          <p:cNvPr descr="Mainboard_prototype_2.png" id="104" name="Shape 104"/>
          <p:cNvPicPr preferRelativeResize="0"/>
          <p:nvPr/>
        </p:nvPicPr>
        <p:blipFill>
          <a:blip r:embed="rId3">
            <a:alphaModFix/>
          </a:blip>
          <a:stretch>
            <a:fillRect/>
          </a:stretch>
        </p:blipFill>
        <p:spPr>
          <a:xfrm>
            <a:off x="323525" y="658000"/>
            <a:ext cx="4538700" cy="4286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pic>
        <p:nvPicPr>
          <p:cNvPr descr="2000px-Europe_dinghy.svg.png" id="110" name="Shape 110"/>
          <p:cNvPicPr preferRelativeResize="0"/>
          <p:nvPr/>
        </p:nvPicPr>
        <p:blipFill>
          <a:blip r:embed="rId3">
            <a:alphaModFix/>
          </a:blip>
          <a:stretch>
            <a:fillRect/>
          </a:stretch>
        </p:blipFill>
        <p:spPr>
          <a:xfrm>
            <a:off x="2006396" y="-3171150"/>
            <a:ext cx="5131224" cy="7645824"/>
          </a:xfrm>
          <a:prstGeom prst="rect">
            <a:avLst/>
          </a:prstGeom>
          <a:noFill/>
          <a:ln>
            <a:noFill/>
          </a:ln>
        </p:spPr>
      </p:pic>
      <p:sp>
        <p:nvSpPr>
          <p:cNvPr id="111" name="Shape 111"/>
          <p:cNvSpPr txBox="1"/>
          <p:nvPr>
            <p:ph type="title"/>
          </p:nvPr>
        </p:nvSpPr>
        <p:spPr>
          <a:xfrm>
            <a:off x="246278" y="223053"/>
            <a:ext cx="8229600" cy="857400"/>
          </a:xfrm>
          <a:prstGeom prst="rect">
            <a:avLst/>
          </a:prstGeom>
        </p:spPr>
        <p:txBody>
          <a:bodyPr anchorCtr="0" anchor="ctr" bIns="91425" lIns="91425" rIns="91425" tIns="91425">
            <a:noAutofit/>
          </a:bodyPr>
          <a:lstStyle/>
          <a:p>
            <a:pPr lvl="0">
              <a:spcBef>
                <a:spcPts val="0"/>
              </a:spcBef>
              <a:buNone/>
            </a:pPr>
            <a:r>
              <a:rPr lang="sv-SE"/>
              <a:t>Hårdvara</a:t>
            </a:r>
          </a:p>
        </p:txBody>
      </p:sp>
      <p:sp>
        <p:nvSpPr>
          <p:cNvPr id="112" name="Shape 112"/>
          <p:cNvSpPr txBox="1"/>
          <p:nvPr>
            <p:ph idx="1" type="body"/>
          </p:nvPr>
        </p:nvSpPr>
        <p:spPr>
          <a:xfrm>
            <a:off x="156825" y="1208850"/>
            <a:ext cx="2926500" cy="616200"/>
          </a:xfrm>
          <a:prstGeom prst="rect">
            <a:avLst/>
          </a:prstGeom>
        </p:spPr>
        <p:txBody>
          <a:bodyPr anchorCtr="0" anchor="t" bIns="91425" lIns="91425" rIns="91425" tIns="91425">
            <a:noAutofit/>
          </a:bodyPr>
          <a:lstStyle/>
          <a:p>
            <a:pPr indent="-228600" lvl="0" marL="457200" rtl="0">
              <a:spcBef>
                <a:spcPts val="0"/>
              </a:spcBef>
            </a:pPr>
            <a:r>
              <a:rPr lang="sv-SE"/>
              <a:t>Moderkort</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a:spcBef>
                <a:spcPts val="0"/>
              </a:spcBef>
              <a:buNone/>
            </a:pPr>
            <a:r>
              <a:t/>
            </a:r>
            <a:endParaRPr/>
          </a:p>
        </p:txBody>
      </p:sp>
      <p:sp>
        <p:nvSpPr>
          <p:cNvPr id="113" name="Shape 113"/>
          <p:cNvSpPr/>
          <p:nvPr/>
        </p:nvSpPr>
        <p:spPr>
          <a:xfrm flipH="1" rot="-5400000">
            <a:off x="4696250" y="2482350"/>
            <a:ext cx="775200" cy="417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3715600" y="3878325"/>
            <a:ext cx="775200" cy="417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 name="Shape 115"/>
          <p:cNvSpPr/>
          <p:nvPr/>
        </p:nvSpPr>
        <p:spPr>
          <a:xfrm>
            <a:off x="1572075" y="3016925"/>
            <a:ext cx="775200" cy="417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 name="Shape 116"/>
          <p:cNvSpPr txBox="1"/>
          <p:nvPr>
            <p:ph idx="1" type="body"/>
          </p:nvPr>
        </p:nvSpPr>
        <p:spPr>
          <a:xfrm>
            <a:off x="156825" y="630275"/>
            <a:ext cx="2926500" cy="616200"/>
          </a:xfrm>
          <a:prstGeom prst="rect">
            <a:avLst/>
          </a:prstGeom>
        </p:spPr>
        <p:txBody>
          <a:bodyPr anchorCtr="0" anchor="t" bIns="91425" lIns="91425" rIns="91425" tIns="91425">
            <a:noAutofit/>
          </a:bodyPr>
          <a:lstStyle/>
          <a:p>
            <a:pPr indent="0" lvl="0" marL="0" rtl="0">
              <a:spcBef>
                <a:spcPts val="0"/>
              </a:spcBef>
              <a:buNone/>
            </a:pPr>
            <a:r>
              <a:rPr lang="sv-SE"/>
              <a:t>    3 Noder: </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
        <p:nvSpPr>
          <p:cNvPr id="117" name="Shape 117"/>
          <p:cNvSpPr txBox="1"/>
          <p:nvPr>
            <p:ph idx="1" type="body"/>
          </p:nvPr>
        </p:nvSpPr>
        <p:spPr>
          <a:xfrm>
            <a:off x="156825" y="1672650"/>
            <a:ext cx="2837100" cy="616200"/>
          </a:xfrm>
          <a:prstGeom prst="rect">
            <a:avLst/>
          </a:prstGeom>
        </p:spPr>
        <p:txBody>
          <a:bodyPr anchorCtr="0" anchor="t" bIns="91425" lIns="91425" rIns="91425" tIns="91425">
            <a:noAutofit/>
          </a:bodyPr>
          <a:lstStyle/>
          <a:p>
            <a:pPr indent="-228600" lvl="0" marL="457200" rtl="0">
              <a:spcBef>
                <a:spcPts val="0"/>
              </a:spcBef>
            </a:pPr>
            <a:r>
              <a:rPr lang="sv-SE"/>
              <a:t>Centerbord </a:t>
            </a:r>
          </a:p>
          <a:p>
            <a:pPr indent="-69850" lvl="0" marL="0" rtl="0">
              <a:spcBef>
                <a:spcPts val="0"/>
              </a:spcBef>
              <a:buSzPct val="39285"/>
              <a:buNone/>
            </a:pPr>
            <a:r>
              <a:t/>
            </a:r>
            <a:endParaRPr/>
          </a:p>
          <a:p>
            <a:pPr indent="-69850" lvl="0" marL="0" rtl="0">
              <a:spcBef>
                <a:spcPts val="0"/>
              </a:spcBef>
              <a:buSzPct val="39285"/>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
        <p:nvSpPr>
          <p:cNvPr id="118" name="Shape 118"/>
          <p:cNvSpPr txBox="1"/>
          <p:nvPr>
            <p:ph idx="1" type="body"/>
          </p:nvPr>
        </p:nvSpPr>
        <p:spPr>
          <a:xfrm>
            <a:off x="175075" y="2185125"/>
            <a:ext cx="2837100" cy="616200"/>
          </a:xfrm>
          <a:prstGeom prst="rect">
            <a:avLst/>
          </a:prstGeom>
        </p:spPr>
        <p:txBody>
          <a:bodyPr anchorCtr="0" anchor="t" bIns="91425" lIns="91425" rIns="91425" tIns="91425">
            <a:noAutofit/>
          </a:bodyPr>
          <a:lstStyle/>
          <a:p>
            <a:pPr indent="-228600" lvl="0" marL="457200" rtl="0">
              <a:spcBef>
                <a:spcPts val="0"/>
              </a:spcBef>
            </a:pPr>
            <a:r>
              <a:rPr lang="sv-SE"/>
              <a:t>Roder </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Vetenskapenshus">
  <a:themeElements>
    <a:clrScheme name="LTU colours">
      <a:dk1>
        <a:srgbClr val="000000"/>
      </a:dk1>
      <a:lt1>
        <a:srgbClr val="FFFFFF"/>
      </a:lt1>
      <a:dk2>
        <a:srgbClr val="1F497D"/>
      </a:dk2>
      <a:lt2>
        <a:srgbClr val="EEECE1"/>
      </a:lt2>
      <a:accent1>
        <a:srgbClr val="96ACCD"/>
      </a:accent1>
      <a:accent2>
        <a:srgbClr val="4F81BD"/>
      </a:accent2>
      <a:accent3>
        <a:srgbClr val="BA001C"/>
      </a:accent3>
      <a:accent4>
        <a:srgbClr val="061731"/>
      </a:accent4>
      <a:accent5>
        <a:srgbClr val="3576D0"/>
      </a:accent5>
      <a:accent6>
        <a:srgbClr val="99CCFF"/>
      </a:accent6>
      <a:hlink>
        <a:srgbClr val="394764"/>
      </a:hlink>
      <a:folHlink>
        <a:srgbClr val="3947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